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comments/modernComment_11E_CDF553CA.xml" ContentType="application/vnd.ms-powerpoint.comment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94" r:id="rId4"/>
    <p:sldMasterId id="2147483712" r:id="rId5"/>
    <p:sldMasterId id="2147483728" r:id="rId6"/>
  </p:sldMasterIdLst>
  <p:notesMasterIdLst>
    <p:notesMasterId r:id="rId39"/>
  </p:notesMasterIdLst>
  <p:handoutMasterIdLst>
    <p:handoutMasterId r:id="rId40"/>
  </p:handoutMasterIdLst>
  <p:sldIdLst>
    <p:sldId id="3371" r:id="rId7"/>
    <p:sldId id="286" r:id="rId8"/>
    <p:sldId id="291" r:id="rId9"/>
    <p:sldId id="292" r:id="rId10"/>
    <p:sldId id="293" r:id="rId11"/>
    <p:sldId id="294" r:id="rId12"/>
    <p:sldId id="298" r:id="rId13"/>
    <p:sldId id="299" r:id="rId14"/>
    <p:sldId id="296" r:id="rId15"/>
    <p:sldId id="297" r:id="rId16"/>
    <p:sldId id="300" r:id="rId17"/>
    <p:sldId id="301" r:id="rId18"/>
    <p:sldId id="320" r:id="rId19"/>
    <p:sldId id="307" r:id="rId20"/>
    <p:sldId id="305" r:id="rId21"/>
    <p:sldId id="306" r:id="rId22"/>
    <p:sldId id="303" r:id="rId23"/>
    <p:sldId id="304" r:id="rId24"/>
    <p:sldId id="317" r:id="rId25"/>
    <p:sldId id="319" r:id="rId26"/>
    <p:sldId id="312" r:id="rId27"/>
    <p:sldId id="311" r:id="rId28"/>
    <p:sldId id="310" r:id="rId29"/>
    <p:sldId id="309" r:id="rId30"/>
    <p:sldId id="321" r:id="rId31"/>
    <p:sldId id="315" r:id="rId32"/>
    <p:sldId id="314" r:id="rId33"/>
    <p:sldId id="313" r:id="rId34"/>
    <p:sldId id="2562" r:id="rId35"/>
    <p:sldId id="3369" r:id="rId36"/>
    <p:sldId id="295" r:id="rId37"/>
    <p:sldId id="302"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4BF437E-9BCA-DB18-2788-C4912EBC04C4}" name="Guest User" initials="GU" userId="S::urn:spo:anon#4145369cec21c61fbb41313cd1367df1a39fa3c17c9a7c492b55399b25edc43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0A8335-8C3B-41F1-92F8-F2F87A887CC0}" v="2" dt="2024-02-09T12:50:31.8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notesMaster" Target="notesMasters/notesMaster1.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handoutMaster" Target="handoutMasters/handoutMaster1.xml"/><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viewProps" Target="viewProps.xml"/><Relationship Id="rId48" Type="http://schemas.microsoft.com/office/2018/10/relationships/authors" Target="authors.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microsoft.com/office/2016/11/relationships/changesInfo" Target="changesInfos/changesInfo1.xml"/><Relationship Id="rId20" Type="http://schemas.openxmlformats.org/officeDocument/2006/relationships/slide" Target="slides/slide14.xml"/><Relationship Id="rId41"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est User" userId="S::urn:spo:anon#e5cbaabf16cff5c2cc5417aeb3964e92d2113a1d93cb48557f37188996e95ffe::" providerId="AD" clId="Web-{86486E0B-4318-46A0-9F85-05DA8D99D0DD}"/>
    <pc:docChg chg="modSld">
      <pc:chgData name="Guest User" userId="S::urn:spo:anon#e5cbaabf16cff5c2cc5417aeb3964e92d2113a1d93cb48557f37188996e95ffe::" providerId="AD" clId="Web-{86486E0B-4318-46A0-9F85-05DA8D99D0DD}" dt="2023-07-06T13:31:50.925" v="1" actId="20577"/>
      <pc:docMkLst>
        <pc:docMk/>
      </pc:docMkLst>
      <pc:sldChg chg="modSp">
        <pc:chgData name="Guest User" userId="S::urn:spo:anon#e5cbaabf16cff5c2cc5417aeb3964e92d2113a1d93cb48557f37188996e95ffe::" providerId="AD" clId="Web-{86486E0B-4318-46A0-9F85-05DA8D99D0DD}" dt="2023-07-06T13:31:50.925" v="1" actId="20577"/>
        <pc:sldMkLst>
          <pc:docMk/>
          <pc:sldMk cId="2237569240" sldId="3371"/>
        </pc:sldMkLst>
        <pc:spChg chg="mod">
          <ac:chgData name="Guest User" userId="S::urn:spo:anon#e5cbaabf16cff5c2cc5417aeb3964e92d2113a1d93cb48557f37188996e95ffe::" providerId="AD" clId="Web-{86486E0B-4318-46A0-9F85-05DA8D99D0DD}" dt="2023-07-06T13:31:50.925" v="1" actId="20577"/>
          <ac:spMkLst>
            <pc:docMk/>
            <pc:sldMk cId="2237569240" sldId="3371"/>
            <ac:spMk id="7" creationId="{A714B922-9C87-6E60-C926-A9092C735802}"/>
          </ac:spMkLst>
        </pc:spChg>
      </pc:sldChg>
    </pc:docChg>
  </pc:docChgLst>
  <pc:docChgLst>
    <pc:chgData name="Mark McRobie" userId="29bda5c5-9d94-4700-bfe9-a6a60f1e4b76" providerId="ADAL" clId="{198B0117-8C96-4335-9D01-DF5B537C7815}"/>
    <pc:docChg chg="custSel modSld">
      <pc:chgData name="Mark McRobie" userId="29bda5c5-9d94-4700-bfe9-a6a60f1e4b76" providerId="ADAL" clId="{198B0117-8C96-4335-9D01-DF5B537C7815}" dt="2023-07-25T13:20:24.998" v="227" actId="20577"/>
      <pc:docMkLst>
        <pc:docMk/>
      </pc:docMkLst>
      <pc:sldChg chg="modSp mod">
        <pc:chgData name="Mark McRobie" userId="29bda5c5-9d94-4700-bfe9-a6a60f1e4b76" providerId="ADAL" clId="{198B0117-8C96-4335-9D01-DF5B537C7815}" dt="2023-07-25T13:20:18.332" v="224" actId="27636"/>
        <pc:sldMkLst>
          <pc:docMk/>
          <pc:sldMk cId="952074696" sldId="2562"/>
        </pc:sldMkLst>
        <pc:spChg chg="mod">
          <ac:chgData name="Mark McRobie" userId="29bda5c5-9d94-4700-bfe9-a6a60f1e4b76" providerId="ADAL" clId="{198B0117-8C96-4335-9D01-DF5B537C7815}" dt="2023-07-25T13:20:18.325" v="222" actId="27636"/>
          <ac:spMkLst>
            <pc:docMk/>
            <pc:sldMk cId="952074696" sldId="2562"/>
            <ac:spMk id="2" creationId="{7A54A4FE-F818-A161-8C3A-4641C26C333F}"/>
          </ac:spMkLst>
        </pc:spChg>
        <pc:spChg chg="mod">
          <ac:chgData name="Mark McRobie" userId="29bda5c5-9d94-4700-bfe9-a6a60f1e4b76" providerId="ADAL" clId="{198B0117-8C96-4335-9D01-DF5B537C7815}" dt="2023-07-25T13:20:18.332" v="223" actId="27636"/>
          <ac:spMkLst>
            <pc:docMk/>
            <pc:sldMk cId="952074696" sldId="2562"/>
            <ac:spMk id="7" creationId="{7B1E431E-85B5-53E4-2A49-F9B6ACD76CB3}"/>
          </ac:spMkLst>
        </pc:spChg>
        <pc:spChg chg="mod">
          <ac:chgData name="Mark McRobie" userId="29bda5c5-9d94-4700-bfe9-a6a60f1e4b76" providerId="ADAL" clId="{198B0117-8C96-4335-9D01-DF5B537C7815}" dt="2023-07-25T13:20:18.332" v="224" actId="27636"/>
          <ac:spMkLst>
            <pc:docMk/>
            <pc:sldMk cId="952074696" sldId="2562"/>
            <ac:spMk id="8" creationId="{BEFEA490-A39F-008D-6593-19A54D73B6C8}"/>
          </ac:spMkLst>
        </pc:spChg>
      </pc:sldChg>
      <pc:sldChg chg="modSp mod">
        <pc:chgData name="Mark McRobie" userId="29bda5c5-9d94-4700-bfe9-a6a60f1e4b76" providerId="ADAL" clId="{198B0117-8C96-4335-9D01-DF5B537C7815}" dt="2023-07-25T13:20:18.346" v="226" actId="27636"/>
        <pc:sldMkLst>
          <pc:docMk/>
          <pc:sldMk cId="2252622485" sldId="3369"/>
        </pc:sldMkLst>
        <pc:spChg chg="mod">
          <ac:chgData name="Mark McRobie" userId="29bda5c5-9d94-4700-bfe9-a6a60f1e4b76" providerId="ADAL" clId="{198B0117-8C96-4335-9D01-DF5B537C7815}" dt="2023-07-25T13:20:18.346" v="226" actId="27636"/>
          <ac:spMkLst>
            <pc:docMk/>
            <pc:sldMk cId="2252622485" sldId="3369"/>
            <ac:spMk id="7" creationId="{7B1E431E-85B5-53E4-2A49-F9B6ACD76CB3}"/>
          </ac:spMkLst>
        </pc:spChg>
        <pc:spChg chg="mod">
          <ac:chgData name="Mark McRobie" userId="29bda5c5-9d94-4700-bfe9-a6a60f1e4b76" providerId="ADAL" clId="{198B0117-8C96-4335-9D01-DF5B537C7815}" dt="2023-07-25T13:20:18.346" v="225" actId="27636"/>
          <ac:spMkLst>
            <pc:docMk/>
            <pc:sldMk cId="2252622485" sldId="3369"/>
            <ac:spMk id="8" creationId="{BEFEA490-A39F-008D-6593-19A54D73B6C8}"/>
          </ac:spMkLst>
        </pc:spChg>
      </pc:sldChg>
      <pc:sldChg chg="modSp mod">
        <pc:chgData name="Mark McRobie" userId="29bda5c5-9d94-4700-bfe9-a6a60f1e4b76" providerId="ADAL" clId="{198B0117-8C96-4335-9D01-DF5B537C7815}" dt="2023-07-25T13:20:24.998" v="227" actId="20577"/>
        <pc:sldMkLst>
          <pc:docMk/>
          <pc:sldMk cId="2237569240" sldId="3371"/>
        </pc:sldMkLst>
        <pc:spChg chg="mod">
          <ac:chgData name="Mark McRobie" userId="29bda5c5-9d94-4700-bfe9-a6a60f1e4b76" providerId="ADAL" clId="{198B0117-8C96-4335-9D01-DF5B537C7815}" dt="2023-07-25T13:20:24.998" v="227" actId="20577"/>
          <ac:spMkLst>
            <pc:docMk/>
            <pc:sldMk cId="2237569240" sldId="3371"/>
            <ac:spMk id="7" creationId="{A714B922-9C87-6E60-C926-A9092C735802}"/>
          </ac:spMkLst>
        </pc:spChg>
      </pc:sldChg>
    </pc:docChg>
  </pc:docChgLst>
</pc:chgInfo>
</file>

<file path=ppt/comments/modernComment_11E_CDF553CA.xml><?xml version="1.0" encoding="utf-8"?>
<p188:cmLst xmlns:a="http://schemas.openxmlformats.org/drawingml/2006/main" xmlns:r="http://schemas.openxmlformats.org/officeDocument/2006/relationships" xmlns:p188="http://schemas.microsoft.com/office/powerpoint/2018/8/main">
  <p188:cm id="{D28B1BF4-B8BC-40C8-8844-60E6EAB21F7D}" authorId="{54BF437E-9BCA-DB18-2788-C4912EBC04C4}" status="resolved" created="2023-06-09T18:13:56.330" complete="100000">
    <ac:deMkLst xmlns:ac="http://schemas.microsoft.com/office/drawing/2013/main/command">
      <pc:docMk xmlns:pc="http://schemas.microsoft.com/office/powerpoint/2013/main/command"/>
      <pc:sldMk xmlns:pc="http://schemas.microsoft.com/office/powerpoint/2013/main/command" cId="3455407050" sldId="286"/>
      <ac:spMk id="2" creationId="{D2A270D1-7E53-07F1-B9A9-6A68813B00B9}"/>
    </ac:deMkLst>
    <p188:txBody>
      <a:bodyPr/>
      <a:lstStyle/>
      <a:p>
        <a:r>
          <a:rPr lang="en-US"/>
          <a:t>ESB: I removed the "?". I don't think we are asking if these are careers that make a difference. should be a statement</a:t>
        </a:r>
      </a:p>
    </p188:txBody>
  </p188:cm>
</p188:cmLst>
</file>

<file path=ppt/diagrams/_rels/data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svg"/><Relationship Id="rId1" Type="http://schemas.openxmlformats.org/officeDocument/2006/relationships/image" Target="../media/image61.png"/><Relationship Id="rId4" Type="http://schemas.openxmlformats.org/officeDocument/2006/relationships/image" Target="../media/image64.svg"/></Relationships>
</file>

<file path=ppt/diagrams/_rels/drawing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svg"/><Relationship Id="rId1" Type="http://schemas.openxmlformats.org/officeDocument/2006/relationships/image" Target="../media/image61.png"/><Relationship Id="rId4" Type="http://schemas.openxmlformats.org/officeDocument/2006/relationships/image" Target="../media/image6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9AD8BC-24AC-4DD4-B1F0-6175D2FF99A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308D748C-52AA-4939-910C-BE9BE9168145}">
      <dgm:prSet phldrT="[Text]"/>
      <dgm:spPr/>
      <dgm:t>
        <a:bodyPr/>
        <a:lstStyle/>
        <a:p>
          <a:pPr rtl="0">
            <a:buClr>
              <a:srgbClr val="603913"/>
            </a:buClr>
            <a:buSzPct val="100000"/>
            <a:buFont typeface="Arial" panose="020B0604020202020204" pitchFamily="34" charset="0"/>
            <a:buChar char="•"/>
          </a:pPr>
          <a:r>
            <a:rPr lang="en-US">
              <a:latin typeface="Franklin Gothic Demi"/>
              <a:cs typeface="Arial"/>
            </a:rPr>
            <a:t>Land Use &amp; Zoning</a:t>
          </a:r>
          <a:endParaRPr lang="en-US"/>
        </a:p>
      </dgm:t>
    </dgm:pt>
    <dgm:pt modelId="{5E8F6798-1D9E-4619-8A17-0D9D36DA9B33}" type="parTrans" cxnId="{DBB58651-34A4-42C8-AB42-7C68330D2773}">
      <dgm:prSet/>
      <dgm:spPr/>
      <dgm:t>
        <a:bodyPr/>
        <a:lstStyle/>
        <a:p>
          <a:endParaRPr lang="en-US"/>
        </a:p>
      </dgm:t>
    </dgm:pt>
    <dgm:pt modelId="{A67F21A3-60B1-4CC1-94CE-E12B0FFFEBD3}" type="sibTrans" cxnId="{DBB58651-34A4-42C8-AB42-7C68330D2773}">
      <dgm:prSet/>
      <dgm:spPr/>
      <dgm:t>
        <a:bodyPr/>
        <a:lstStyle/>
        <a:p>
          <a:endParaRPr lang="en-US"/>
        </a:p>
      </dgm:t>
    </dgm:pt>
    <dgm:pt modelId="{DDD1EC52-FB70-43A6-8D86-F4DD026ECC1B}">
      <dgm:prSet/>
      <dgm:spPr/>
      <dgm:t>
        <a:bodyPr/>
        <a:lstStyle/>
        <a:p>
          <a:pPr rtl="0"/>
          <a:r>
            <a:rPr lang="en-US">
              <a:latin typeface="Franklin Gothic Demi"/>
              <a:cs typeface="Arial"/>
            </a:rPr>
            <a:t>Transit-Oriented Design</a:t>
          </a:r>
          <a:endParaRPr lang="en-US"/>
        </a:p>
      </dgm:t>
    </dgm:pt>
    <dgm:pt modelId="{EFDE335B-AAFC-42B6-AB80-DE9EFE1D01F7}" type="parTrans" cxnId="{8D07887E-7400-4BA7-B918-D877DE298629}">
      <dgm:prSet/>
      <dgm:spPr/>
      <dgm:t>
        <a:bodyPr/>
        <a:lstStyle/>
        <a:p>
          <a:endParaRPr lang="en-US"/>
        </a:p>
      </dgm:t>
    </dgm:pt>
    <dgm:pt modelId="{20249D48-19BA-45B5-95EC-D9496AE6975B}" type="sibTrans" cxnId="{8D07887E-7400-4BA7-B918-D877DE298629}">
      <dgm:prSet/>
      <dgm:spPr/>
      <dgm:t>
        <a:bodyPr/>
        <a:lstStyle/>
        <a:p>
          <a:endParaRPr lang="en-US"/>
        </a:p>
      </dgm:t>
    </dgm:pt>
    <dgm:pt modelId="{B4290FBE-E9E0-48CB-82B9-96450792BC33}">
      <dgm:prSet/>
      <dgm:spPr/>
      <dgm:t>
        <a:bodyPr/>
        <a:lstStyle/>
        <a:p>
          <a:pPr rtl="0"/>
          <a:r>
            <a:rPr lang="en-US">
              <a:latin typeface="Franklin Gothic Demi"/>
              <a:cs typeface="Arial"/>
            </a:rPr>
            <a:t>Community Engagement</a:t>
          </a:r>
          <a:endParaRPr lang="en-US">
            <a:cs typeface="Arial"/>
          </a:endParaRPr>
        </a:p>
      </dgm:t>
    </dgm:pt>
    <dgm:pt modelId="{BE39656F-8DC1-4783-9A6B-0E44002DD5CC}" type="parTrans" cxnId="{8DC8CA62-F04B-4563-A33C-F6B1EF712E30}">
      <dgm:prSet/>
      <dgm:spPr/>
      <dgm:t>
        <a:bodyPr/>
        <a:lstStyle/>
        <a:p>
          <a:endParaRPr lang="en-US"/>
        </a:p>
      </dgm:t>
    </dgm:pt>
    <dgm:pt modelId="{A8FF64D6-FF29-4224-9260-F41D24573D57}" type="sibTrans" cxnId="{8DC8CA62-F04B-4563-A33C-F6B1EF712E30}">
      <dgm:prSet/>
      <dgm:spPr/>
      <dgm:t>
        <a:bodyPr/>
        <a:lstStyle/>
        <a:p>
          <a:endParaRPr lang="en-US"/>
        </a:p>
      </dgm:t>
    </dgm:pt>
    <dgm:pt modelId="{E125338D-E733-4AB4-AC5B-E1084BE257EF}">
      <dgm:prSet/>
      <dgm:spPr/>
      <dgm:t>
        <a:bodyPr/>
        <a:lstStyle/>
        <a:p>
          <a:pPr rtl="0"/>
          <a:r>
            <a:rPr lang="en-US">
              <a:latin typeface="Franklin Gothic Demi"/>
              <a:cs typeface="Arial"/>
            </a:rPr>
            <a:t>Multi-Modal &amp; Non-Motorized</a:t>
          </a:r>
          <a:endParaRPr lang="en-US"/>
        </a:p>
      </dgm:t>
    </dgm:pt>
    <dgm:pt modelId="{6D5E1419-BD45-49A8-80EE-18358BF6386F}" type="parTrans" cxnId="{1ACDBF88-215D-40F6-95DB-91ECE1DA54AC}">
      <dgm:prSet/>
      <dgm:spPr/>
      <dgm:t>
        <a:bodyPr/>
        <a:lstStyle/>
        <a:p>
          <a:endParaRPr lang="en-US"/>
        </a:p>
      </dgm:t>
    </dgm:pt>
    <dgm:pt modelId="{53FDB201-151A-4B31-90F9-A2F3839D9AC2}" type="sibTrans" cxnId="{1ACDBF88-215D-40F6-95DB-91ECE1DA54AC}">
      <dgm:prSet/>
      <dgm:spPr/>
      <dgm:t>
        <a:bodyPr/>
        <a:lstStyle/>
        <a:p>
          <a:endParaRPr lang="en-US"/>
        </a:p>
      </dgm:t>
    </dgm:pt>
    <dgm:pt modelId="{6298A5EE-3DF4-4887-B2CB-DFDB89E09AFC}">
      <dgm:prSet/>
      <dgm:spPr/>
      <dgm:t>
        <a:bodyPr/>
        <a:lstStyle/>
        <a:p>
          <a:r>
            <a:rPr lang="en-US">
              <a:latin typeface="Franklin Gothic Demi"/>
              <a:cs typeface="Arial"/>
            </a:rPr>
            <a:t>Transportation</a:t>
          </a:r>
          <a:endParaRPr lang="en-US"/>
        </a:p>
      </dgm:t>
    </dgm:pt>
    <dgm:pt modelId="{E1EA858E-9682-4901-813C-1FE42012B366}" type="parTrans" cxnId="{DDB5CF4F-B4BC-446D-A7A5-441830CDDEB1}">
      <dgm:prSet/>
      <dgm:spPr/>
      <dgm:t>
        <a:bodyPr/>
        <a:lstStyle/>
        <a:p>
          <a:endParaRPr lang="en-US"/>
        </a:p>
      </dgm:t>
    </dgm:pt>
    <dgm:pt modelId="{7BB88434-59C9-478C-838F-12EDF39C02A4}" type="sibTrans" cxnId="{DDB5CF4F-B4BC-446D-A7A5-441830CDDEB1}">
      <dgm:prSet/>
      <dgm:spPr/>
      <dgm:t>
        <a:bodyPr/>
        <a:lstStyle/>
        <a:p>
          <a:endParaRPr lang="en-US"/>
        </a:p>
      </dgm:t>
    </dgm:pt>
    <dgm:pt modelId="{31B6E680-1A38-4933-86EE-E0B64740B938}">
      <dgm:prSet/>
      <dgm:spPr/>
      <dgm:t>
        <a:bodyPr/>
        <a:lstStyle/>
        <a:p>
          <a:pPr rtl="0"/>
          <a:r>
            <a:rPr lang="en-US">
              <a:latin typeface="Franklin Gothic Demi"/>
              <a:cs typeface="Arial"/>
            </a:rPr>
            <a:t>Master Plans</a:t>
          </a:r>
          <a:endParaRPr lang="en-US">
            <a:cs typeface="Arial"/>
          </a:endParaRPr>
        </a:p>
      </dgm:t>
    </dgm:pt>
    <dgm:pt modelId="{84AA1750-5741-4486-A94F-A345CA0725A2}" type="parTrans" cxnId="{5C6783CA-C5BF-448F-8D86-B26E03167084}">
      <dgm:prSet/>
      <dgm:spPr/>
      <dgm:t>
        <a:bodyPr/>
        <a:lstStyle/>
        <a:p>
          <a:endParaRPr lang="en-US"/>
        </a:p>
      </dgm:t>
    </dgm:pt>
    <dgm:pt modelId="{87532427-3A05-4D45-AC96-DDB6B153DBF4}" type="sibTrans" cxnId="{5C6783CA-C5BF-448F-8D86-B26E03167084}">
      <dgm:prSet/>
      <dgm:spPr/>
      <dgm:t>
        <a:bodyPr/>
        <a:lstStyle/>
        <a:p>
          <a:endParaRPr lang="en-US"/>
        </a:p>
      </dgm:t>
    </dgm:pt>
    <dgm:pt modelId="{5B310907-FD36-4493-9FCA-12589BBFC653}">
      <dgm:prSet phldr="0"/>
      <dgm:spPr/>
      <dgm:t>
        <a:bodyPr/>
        <a:lstStyle/>
        <a:p>
          <a:pPr rtl="0"/>
          <a:r>
            <a:rPr lang="en-US">
              <a:latin typeface="Franklin Gothic Demi"/>
            </a:rPr>
            <a:t>Environmental Planning</a:t>
          </a:r>
          <a:endParaRPr lang="en-US"/>
        </a:p>
      </dgm:t>
    </dgm:pt>
    <dgm:pt modelId="{9A775FA2-D6F5-4550-9D84-F930C6F4EFF5}" type="parTrans" cxnId="{E83B0CE5-4A91-445D-A978-75E87A4966DA}">
      <dgm:prSet/>
      <dgm:spPr/>
    </dgm:pt>
    <dgm:pt modelId="{54AC0E4F-1741-4488-BB96-38797CAA6D2F}" type="sibTrans" cxnId="{E83B0CE5-4A91-445D-A978-75E87A4966DA}">
      <dgm:prSet/>
      <dgm:spPr/>
    </dgm:pt>
    <dgm:pt modelId="{79BE033B-2959-478F-97E9-C5B12AA32870}">
      <dgm:prSet phldr="0"/>
      <dgm:spPr/>
      <dgm:t>
        <a:bodyPr/>
        <a:lstStyle/>
        <a:p>
          <a:pPr rtl="0"/>
          <a:r>
            <a:rPr lang="en-US">
              <a:latin typeface="Franklin Gothic Demi"/>
              <a:cs typeface="Arial"/>
            </a:rPr>
            <a:t>Strategic Plans</a:t>
          </a:r>
        </a:p>
      </dgm:t>
    </dgm:pt>
    <dgm:pt modelId="{C637BF5C-5A15-43DC-86EE-17D80B04A735}" type="parTrans" cxnId="{46E53AD7-10DD-4B66-A6F3-4E53BCD5E8FF}">
      <dgm:prSet/>
      <dgm:spPr/>
    </dgm:pt>
    <dgm:pt modelId="{E3E0062B-2662-4869-83FE-4311FF01142B}" type="sibTrans" cxnId="{46E53AD7-10DD-4B66-A6F3-4E53BCD5E8FF}">
      <dgm:prSet/>
      <dgm:spPr/>
    </dgm:pt>
    <dgm:pt modelId="{89BCA950-F6FD-46DC-9B55-F500295B40B9}" type="pres">
      <dgm:prSet presAssocID="{139AD8BC-24AC-4DD4-B1F0-6175D2FF99A1}" presName="diagram" presStyleCnt="0">
        <dgm:presLayoutVars>
          <dgm:dir/>
          <dgm:resizeHandles val="exact"/>
        </dgm:presLayoutVars>
      </dgm:prSet>
      <dgm:spPr/>
    </dgm:pt>
    <dgm:pt modelId="{FA15491D-CF9B-4752-8990-EF4C2CCECDCD}" type="pres">
      <dgm:prSet presAssocID="{308D748C-52AA-4939-910C-BE9BE9168145}" presName="node" presStyleLbl="node1" presStyleIdx="0" presStyleCnt="8">
        <dgm:presLayoutVars>
          <dgm:bulletEnabled val="1"/>
        </dgm:presLayoutVars>
      </dgm:prSet>
      <dgm:spPr/>
    </dgm:pt>
    <dgm:pt modelId="{677619B0-0000-406C-8FFB-E88026DEB681}" type="pres">
      <dgm:prSet presAssocID="{A67F21A3-60B1-4CC1-94CE-E12B0FFFEBD3}" presName="sibTrans" presStyleCnt="0"/>
      <dgm:spPr/>
    </dgm:pt>
    <dgm:pt modelId="{9B8D449F-7F6D-4428-B9FF-9D05DB6F766A}" type="pres">
      <dgm:prSet presAssocID="{5B310907-FD36-4493-9FCA-12589BBFC653}" presName="node" presStyleLbl="node1" presStyleIdx="1" presStyleCnt="8">
        <dgm:presLayoutVars>
          <dgm:bulletEnabled val="1"/>
        </dgm:presLayoutVars>
      </dgm:prSet>
      <dgm:spPr/>
    </dgm:pt>
    <dgm:pt modelId="{285B1231-BD87-45F2-AFB6-4CDA2E580AAB}" type="pres">
      <dgm:prSet presAssocID="{54AC0E4F-1741-4488-BB96-38797CAA6D2F}" presName="sibTrans" presStyleCnt="0"/>
      <dgm:spPr/>
    </dgm:pt>
    <dgm:pt modelId="{B355039C-D9A2-4E62-B889-9ABBDC850CE3}" type="pres">
      <dgm:prSet presAssocID="{6298A5EE-3DF4-4887-B2CB-DFDB89E09AFC}" presName="node" presStyleLbl="node1" presStyleIdx="2" presStyleCnt="8">
        <dgm:presLayoutVars>
          <dgm:bulletEnabled val="1"/>
        </dgm:presLayoutVars>
      </dgm:prSet>
      <dgm:spPr/>
    </dgm:pt>
    <dgm:pt modelId="{4907047B-7ECF-4333-9713-D3E5E2645468}" type="pres">
      <dgm:prSet presAssocID="{7BB88434-59C9-478C-838F-12EDF39C02A4}" presName="sibTrans" presStyleCnt="0"/>
      <dgm:spPr/>
    </dgm:pt>
    <dgm:pt modelId="{3DB1309C-3D1E-4662-8529-A3F3CD96F29E}" type="pres">
      <dgm:prSet presAssocID="{DDD1EC52-FB70-43A6-8D86-F4DD026ECC1B}" presName="node" presStyleLbl="node1" presStyleIdx="3" presStyleCnt="8">
        <dgm:presLayoutVars>
          <dgm:bulletEnabled val="1"/>
        </dgm:presLayoutVars>
      </dgm:prSet>
      <dgm:spPr/>
    </dgm:pt>
    <dgm:pt modelId="{94EFC4E7-F3D4-41E6-BA79-B2CBA06E0B3F}" type="pres">
      <dgm:prSet presAssocID="{20249D48-19BA-45B5-95EC-D9496AE6975B}" presName="sibTrans" presStyleCnt="0"/>
      <dgm:spPr/>
    </dgm:pt>
    <dgm:pt modelId="{DB4F1FA4-17A5-426C-B0A9-89B44043A19C}" type="pres">
      <dgm:prSet presAssocID="{B4290FBE-E9E0-48CB-82B9-96450792BC33}" presName="node" presStyleLbl="node1" presStyleIdx="4" presStyleCnt="8">
        <dgm:presLayoutVars>
          <dgm:bulletEnabled val="1"/>
        </dgm:presLayoutVars>
      </dgm:prSet>
      <dgm:spPr/>
    </dgm:pt>
    <dgm:pt modelId="{46D8E11D-7CCC-49CD-87FD-9B7B452575D1}" type="pres">
      <dgm:prSet presAssocID="{A8FF64D6-FF29-4224-9260-F41D24573D57}" presName="sibTrans" presStyleCnt="0"/>
      <dgm:spPr/>
    </dgm:pt>
    <dgm:pt modelId="{FD132409-BC56-4F01-96CC-53CED97B8085}" type="pres">
      <dgm:prSet presAssocID="{E125338D-E733-4AB4-AC5B-E1084BE257EF}" presName="node" presStyleLbl="node1" presStyleIdx="5" presStyleCnt="8">
        <dgm:presLayoutVars>
          <dgm:bulletEnabled val="1"/>
        </dgm:presLayoutVars>
      </dgm:prSet>
      <dgm:spPr/>
    </dgm:pt>
    <dgm:pt modelId="{A09946C2-8F9B-4B91-8007-926F1D4374A8}" type="pres">
      <dgm:prSet presAssocID="{53FDB201-151A-4B31-90F9-A2F3839D9AC2}" presName="sibTrans" presStyleCnt="0"/>
      <dgm:spPr/>
    </dgm:pt>
    <dgm:pt modelId="{3C9DD4B0-EDFB-463F-B8CE-367830ECA4A7}" type="pres">
      <dgm:prSet presAssocID="{31B6E680-1A38-4933-86EE-E0B64740B938}" presName="node" presStyleLbl="node1" presStyleIdx="6" presStyleCnt="8">
        <dgm:presLayoutVars>
          <dgm:bulletEnabled val="1"/>
        </dgm:presLayoutVars>
      </dgm:prSet>
      <dgm:spPr/>
    </dgm:pt>
    <dgm:pt modelId="{0BDF1B63-CBA9-4B7C-8781-C0003D7CE017}" type="pres">
      <dgm:prSet presAssocID="{87532427-3A05-4D45-AC96-DDB6B153DBF4}" presName="sibTrans" presStyleCnt="0"/>
      <dgm:spPr/>
    </dgm:pt>
    <dgm:pt modelId="{4363ECF2-B85A-48E3-8C63-6E04B8942DFF}" type="pres">
      <dgm:prSet presAssocID="{79BE033B-2959-478F-97E9-C5B12AA32870}" presName="node" presStyleLbl="node1" presStyleIdx="7" presStyleCnt="8">
        <dgm:presLayoutVars>
          <dgm:bulletEnabled val="1"/>
        </dgm:presLayoutVars>
      </dgm:prSet>
      <dgm:spPr/>
    </dgm:pt>
  </dgm:ptLst>
  <dgm:cxnLst>
    <dgm:cxn modelId="{457E9A14-B58A-4868-BE20-E9F6FF55E857}" type="presOf" srcId="{6298A5EE-3DF4-4887-B2CB-DFDB89E09AFC}" destId="{B355039C-D9A2-4E62-B889-9ABBDC850CE3}" srcOrd="0" destOrd="0" presId="urn:microsoft.com/office/officeart/2005/8/layout/default"/>
    <dgm:cxn modelId="{B8A55D36-2B35-4FC6-9E2B-859DA15C116C}" type="presOf" srcId="{5B310907-FD36-4493-9FCA-12589BBFC653}" destId="{9B8D449F-7F6D-4428-B9FF-9D05DB6F766A}" srcOrd="0" destOrd="0" presId="urn:microsoft.com/office/officeart/2005/8/layout/default"/>
    <dgm:cxn modelId="{8DC8CA62-F04B-4563-A33C-F6B1EF712E30}" srcId="{139AD8BC-24AC-4DD4-B1F0-6175D2FF99A1}" destId="{B4290FBE-E9E0-48CB-82B9-96450792BC33}" srcOrd="4" destOrd="0" parTransId="{BE39656F-8DC1-4783-9A6B-0E44002DD5CC}" sibTransId="{A8FF64D6-FF29-4224-9260-F41D24573D57}"/>
    <dgm:cxn modelId="{81C7C44A-542B-4A6C-9D0B-FDC342C63EDA}" type="presOf" srcId="{E125338D-E733-4AB4-AC5B-E1084BE257EF}" destId="{FD132409-BC56-4F01-96CC-53CED97B8085}" srcOrd="0" destOrd="0" presId="urn:microsoft.com/office/officeart/2005/8/layout/default"/>
    <dgm:cxn modelId="{DDB5CF4F-B4BC-446D-A7A5-441830CDDEB1}" srcId="{139AD8BC-24AC-4DD4-B1F0-6175D2FF99A1}" destId="{6298A5EE-3DF4-4887-B2CB-DFDB89E09AFC}" srcOrd="2" destOrd="0" parTransId="{E1EA858E-9682-4901-813C-1FE42012B366}" sibTransId="{7BB88434-59C9-478C-838F-12EDF39C02A4}"/>
    <dgm:cxn modelId="{DBB58651-34A4-42C8-AB42-7C68330D2773}" srcId="{139AD8BC-24AC-4DD4-B1F0-6175D2FF99A1}" destId="{308D748C-52AA-4939-910C-BE9BE9168145}" srcOrd="0" destOrd="0" parTransId="{5E8F6798-1D9E-4619-8A17-0D9D36DA9B33}" sibTransId="{A67F21A3-60B1-4CC1-94CE-E12B0FFFEBD3}"/>
    <dgm:cxn modelId="{8D07887E-7400-4BA7-B918-D877DE298629}" srcId="{139AD8BC-24AC-4DD4-B1F0-6175D2FF99A1}" destId="{DDD1EC52-FB70-43A6-8D86-F4DD026ECC1B}" srcOrd="3" destOrd="0" parTransId="{EFDE335B-AAFC-42B6-AB80-DE9EFE1D01F7}" sibTransId="{20249D48-19BA-45B5-95EC-D9496AE6975B}"/>
    <dgm:cxn modelId="{1ACDBF88-215D-40F6-95DB-91ECE1DA54AC}" srcId="{139AD8BC-24AC-4DD4-B1F0-6175D2FF99A1}" destId="{E125338D-E733-4AB4-AC5B-E1084BE257EF}" srcOrd="5" destOrd="0" parTransId="{6D5E1419-BD45-49A8-80EE-18358BF6386F}" sibTransId="{53FDB201-151A-4B31-90F9-A2F3839D9AC2}"/>
    <dgm:cxn modelId="{89D21A8D-2425-4A00-8A72-FFA5B95EDFCF}" type="presOf" srcId="{B4290FBE-E9E0-48CB-82B9-96450792BC33}" destId="{DB4F1FA4-17A5-426C-B0A9-89B44043A19C}" srcOrd="0" destOrd="0" presId="urn:microsoft.com/office/officeart/2005/8/layout/default"/>
    <dgm:cxn modelId="{16223799-95CB-4233-8D29-EB983C901740}" type="presOf" srcId="{31B6E680-1A38-4933-86EE-E0B64740B938}" destId="{3C9DD4B0-EDFB-463F-B8CE-367830ECA4A7}" srcOrd="0" destOrd="0" presId="urn:microsoft.com/office/officeart/2005/8/layout/default"/>
    <dgm:cxn modelId="{C475239A-E46A-4830-97EF-056B1882CF12}" type="presOf" srcId="{308D748C-52AA-4939-910C-BE9BE9168145}" destId="{FA15491D-CF9B-4752-8990-EF4C2CCECDCD}" srcOrd="0" destOrd="0" presId="urn:microsoft.com/office/officeart/2005/8/layout/default"/>
    <dgm:cxn modelId="{B95E38AF-A0A7-4F1E-94A8-AF4D0B2C3359}" type="presOf" srcId="{DDD1EC52-FB70-43A6-8D86-F4DD026ECC1B}" destId="{3DB1309C-3D1E-4662-8529-A3F3CD96F29E}" srcOrd="0" destOrd="0" presId="urn:microsoft.com/office/officeart/2005/8/layout/default"/>
    <dgm:cxn modelId="{5C6783CA-C5BF-448F-8D86-B26E03167084}" srcId="{139AD8BC-24AC-4DD4-B1F0-6175D2FF99A1}" destId="{31B6E680-1A38-4933-86EE-E0B64740B938}" srcOrd="6" destOrd="0" parTransId="{84AA1750-5741-4486-A94F-A345CA0725A2}" sibTransId="{87532427-3A05-4D45-AC96-DDB6B153DBF4}"/>
    <dgm:cxn modelId="{46E53AD7-10DD-4B66-A6F3-4E53BCD5E8FF}" srcId="{139AD8BC-24AC-4DD4-B1F0-6175D2FF99A1}" destId="{79BE033B-2959-478F-97E9-C5B12AA32870}" srcOrd="7" destOrd="0" parTransId="{C637BF5C-5A15-43DC-86EE-17D80B04A735}" sibTransId="{E3E0062B-2662-4869-83FE-4311FF01142B}"/>
    <dgm:cxn modelId="{E83B0CE5-4A91-445D-A978-75E87A4966DA}" srcId="{139AD8BC-24AC-4DD4-B1F0-6175D2FF99A1}" destId="{5B310907-FD36-4493-9FCA-12589BBFC653}" srcOrd="1" destOrd="0" parTransId="{9A775FA2-D6F5-4550-9D84-F930C6F4EFF5}" sibTransId="{54AC0E4F-1741-4488-BB96-38797CAA6D2F}"/>
    <dgm:cxn modelId="{28BDFAF0-1914-4123-8BC2-43BDB1A8CA7F}" type="presOf" srcId="{79BE033B-2959-478F-97E9-C5B12AA32870}" destId="{4363ECF2-B85A-48E3-8C63-6E04B8942DFF}" srcOrd="0" destOrd="0" presId="urn:microsoft.com/office/officeart/2005/8/layout/default"/>
    <dgm:cxn modelId="{589853F2-51A5-4C18-9B9C-3B199741FEF4}" type="presOf" srcId="{139AD8BC-24AC-4DD4-B1F0-6175D2FF99A1}" destId="{89BCA950-F6FD-46DC-9B55-F500295B40B9}" srcOrd="0" destOrd="0" presId="urn:microsoft.com/office/officeart/2005/8/layout/default"/>
    <dgm:cxn modelId="{926CDB03-8B90-48ED-BA8B-9FB09D13BFD2}" type="presParOf" srcId="{89BCA950-F6FD-46DC-9B55-F500295B40B9}" destId="{FA15491D-CF9B-4752-8990-EF4C2CCECDCD}" srcOrd="0" destOrd="0" presId="urn:microsoft.com/office/officeart/2005/8/layout/default"/>
    <dgm:cxn modelId="{BFCAA1E8-2BD0-421C-907A-66A6A4256714}" type="presParOf" srcId="{89BCA950-F6FD-46DC-9B55-F500295B40B9}" destId="{677619B0-0000-406C-8FFB-E88026DEB681}" srcOrd="1" destOrd="0" presId="urn:microsoft.com/office/officeart/2005/8/layout/default"/>
    <dgm:cxn modelId="{E7BF2CB6-4823-4B82-B58E-027C98B14F5E}" type="presParOf" srcId="{89BCA950-F6FD-46DC-9B55-F500295B40B9}" destId="{9B8D449F-7F6D-4428-B9FF-9D05DB6F766A}" srcOrd="2" destOrd="0" presId="urn:microsoft.com/office/officeart/2005/8/layout/default"/>
    <dgm:cxn modelId="{2A2A3DE1-A0C2-4077-9DB7-BB7448752501}" type="presParOf" srcId="{89BCA950-F6FD-46DC-9B55-F500295B40B9}" destId="{285B1231-BD87-45F2-AFB6-4CDA2E580AAB}" srcOrd="3" destOrd="0" presId="urn:microsoft.com/office/officeart/2005/8/layout/default"/>
    <dgm:cxn modelId="{037C3B98-BA2E-4CB6-ACF1-7497EA81E7B3}" type="presParOf" srcId="{89BCA950-F6FD-46DC-9B55-F500295B40B9}" destId="{B355039C-D9A2-4E62-B889-9ABBDC850CE3}" srcOrd="4" destOrd="0" presId="urn:microsoft.com/office/officeart/2005/8/layout/default"/>
    <dgm:cxn modelId="{6E32A08B-2D1F-4310-8854-7505ADF133AE}" type="presParOf" srcId="{89BCA950-F6FD-46DC-9B55-F500295B40B9}" destId="{4907047B-7ECF-4333-9713-D3E5E2645468}" srcOrd="5" destOrd="0" presId="urn:microsoft.com/office/officeart/2005/8/layout/default"/>
    <dgm:cxn modelId="{1A63C0D8-51DE-457F-9271-29C9789DF178}" type="presParOf" srcId="{89BCA950-F6FD-46DC-9B55-F500295B40B9}" destId="{3DB1309C-3D1E-4662-8529-A3F3CD96F29E}" srcOrd="6" destOrd="0" presId="urn:microsoft.com/office/officeart/2005/8/layout/default"/>
    <dgm:cxn modelId="{9F5FAE68-3F72-49D6-B08C-F756AC403F9C}" type="presParOf" srcId="{89BCA950-F6FD-46DC-9B55-F500295B40B9}" destId="{94EFC4E7-F3D4-41E6-BA79-B2CBA06E0B3F}" srcOrd="7" destOrd="0" presId="urn:microsoft.com/office/officeart/2005/8/layout/default"/>
    <dgm:cxn modelId="{D2AB2C30-C343-40C9-99C2-604A3358BB17}" type="presParOf" srcId="{89BCA950-F6FD-46DC-9B55-F500295B40B9}" destId="{DB4F1FA4-17A5-426C-B0A9-89B44043A19C}" srcOrd="8" destOrd="0" presId="urn:microsoft.com/office/officeart/2005/8/layout/default"/>
    <dgm:cxn modelId="{98BE4CC6-1F7E-4CCE-8C52-E5BD769A46DF}" type="presParOf" srcId="{89BCA950-F6FD-46DC-9B55-F500295B40B9}" destId="{46D8E11D-7CCC-49CD-87FD-9B7B452575D1}" srcOrd="9" destOrd="0" presId="urn:microsoft.com/office/officeart/2005/8/layout/default"/>
    <dgm:cxn modelId="{336E551B-7621-4B26-A6B9-F76C750AF8E0}" type="presParOf" srcId="{89BCA950-F6FD-46DC-9B55-F500295B40B9}" destId="{FD132409-BC56-4F01-96CC-53CED97B8085}" srcOrd="10" destOrd="0" presId="urn:microsoft.com/office/officeart/2005/8/layout/default"/>
    <dgm:cxn modelId="{36C059EA-5959-4B12-8C6C-C7855C686382}" type="presParOf" srcId="{89BCA950-F6FD-46DC-9B55-F500295B40B9}" destId="{A09946C2-8F9B-4B91-8007-926F1D4374A8}" srcOrd="11" destOrd="0" presId="urn:microsoft.com/office/officeart/2005/8/layout/default"/>
    <dgm:cxn modelId="{363EE7C2-CF39-49CB-AB37-2406D42EF3F6}" type="presParOf" srcId="{89BCA950-F6FD-46DC-9B55-F500295B40B9}" destId="{3C9DD4B0-EDFB-463F-B8CE-367830ECA4A7}" srcOrd="12" destOrd="0" presId="urn:microsoft.com/office/officeart/2005/8/layout/default"/>
    <dgm:cxn modelId="{142DA901-69C2-4FF1-8585-E73167BA8284}" type="presParOf" srcId="{89BCA950-F6FD-46DC-9B55-F500295B40B9}" destId="{0BDF1B63-CBA9-4B7C-8781-C0003D7CE017}" srcOrd="13" destOrd="0" presId="urn:microsoft.com/office/officeart/2005/8/layout/default"/>
    <dgm:cxn modelId="{69063EE6-B20D-409F-900D-7B991EDD480C}" type="presParOf" srcId="{89BCA950-F6FD-46DC-9B55-F500295B40B9}" destId="{4363ECF2-B85A-48E3-8C63-6E04B8942DFF}"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39AD8BC-24AC-4DD4-B1F0-6175D2FF99A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308D748C-52AA-4939-910C-BE9BE9168145}">
      <dgm:prSet phldrT="[Text]"/>
      <dgm:spPr/>
      <dgm:t>
        <a:bodyPr/>
        <a:lstStyle/>
        <a:p>
          <a:pPr>
            <a:buClr>
              <a:srgbClr val="603913"/>
            </a:buClr>
            <a:buSzPct val="100000"/>
            <a:buFont typeface="Arial" panose="020B0604020202020204" pitchFamily="34" charset="0"/>
            <a:buChar char="•"/>
          </a:pPr>
          <a:r>
            <a:rPr lang="en-US">
              <a:cs typeface="Arial" panose="020B0604020202020204" pitchFamily="34" charset="0"/>
            </a:rPr>
            <a:t>Public Involvement</a:t>
          </a:r>
          <a:endParaRPr lang="en-US"/>
        </a:p>
      </dgm:t>
    </dgm:pt>
    <dgm:pt modelId="{5E8F6798-1D9E-4619-8A17-0D9D36DA9B33}" type="parTrans" cxnId="{DBB58651-34A4-42C8-AB42-7C68330D2773}">
      <dgm:prSet/>
      <dgm:spPr/>
      <dgm:t>
        <a:bodyPr/>
        <a:lstStyle/>
        <a:p>
          <a:endParaRPr lang="en-US"/>
        </a:p>
      </dgm:t>
    </dgm:pt>
    <dgm:pt modelId="{A67F21A3-60B1-4CC1-94CE-E12B0FFFEBD3}" type="sibTrans" cxnId="{DBB58651-34A4-42C8-AB42-7C68330D2773}">
      <dgm:prSet/>
      <dgm:spPr/>
      <dgm:t>
        <a:bodyPr/>
        <a:lstStyle/>
        <a:p>
          <a:endParaRPr lang="en-US"/>
        </a:p>
      </dgm:t>
    </dgm:pt>
    <dgm:pt modelId="{CC75A5AB-5790-4303-9314-C69E6B6679EE}">
      <dgm:prSet/>
      <dgm:spPr/>
      <dgm:t>
        <a:bodyPr/>
        <a:lstStyle/>
        <a:p>
          <a:r>
            <a:rPr lang="en-US">
              <a:cs typeface="Arial" panose="020B0604020202020204" pitchFamily="34" charset="0"/>
            </a:rPr>
            <a:t>Water Quality/Wetland and Floodplain</a:t>
          </a:r>
        </a:p>
      </dgm:t>
    </dgm:pt>
    <dgm:pt modelId="{943CA9FD-1BAB-43BE-9B18-AC87E8EF8AAD}" type="parTrans" cxnId="{0559398C-D648-40C9-8602-E41ECDB3473A}">
      <dgm:prSet/>
      <dgm:spPr/>
      <dgm:t>
        <a:bodyPr/>
        <a:lstStyle/>
        <a:p>
          <a:endParaRPr lang="en-US"/>
        </a:p>
      </dgm:t>
    </dgm:pt>
    <dgm:pt modelId="{5EA1AC2F-D1D3-4FDB-8642-C37B81E8EBA5}" type="sibTrans" cxnId="{0559398C-D648-40C9-8602-E41ECDB3473A}">
      <dgm:prSet/>
      <dgm:spPr/>
      <dgm:t>
        <a:bodyPr/>
        <a:lstStyle/>
        <a:p>
          <a:endParaRPr lang="en-US"/>
        </a:p>
      </dgm:t>
    </dgm:pt>
    <dgm:pt modelId="{DDD1EC52-FB70-43A6-8D86-F4DD026ECC1B}">
      <dgm:prSet/>
      <dgm:spPr/>
      <dgm:t>
        <a:bodyPr/>
        <a:lstStyle/>
        <a:p>
          <a:r>
            <a:rPr lang="en-US">
              <a:cs typeface="Arial" panose="020B0604020202020204" pitchFamily="34" charset="0"/>
            </a:rPr>
            <a:t>Threatened</a:t>
          </a:r>
          <a:br>
            <a:rPr lang="en-US">
              <a:cs typeface="Arial" panose="020B0604020202020204" pitchFamily="34" charset="0"/>
            </a:rPr>
          </a:br>
          <a:r>
            <a:rPr lang="en-US">
              <a:cs typeface="Arial" panose="020B0604020202020204" pitchFamily="34" charset="0"/>
            </a:rPr>
            <a:t>and Endangered Species</a:t>
          </a:r>
        </a:p>
      </dgm:t>
    </dgm:pt>
    <dgm:pt modelId="{EFDE335B-AAFC-42B6-AB80-DE9EFE1D01F7}" type="parTrans" cxnId="{8D07887E-7400-4BA7-B918-D877DE298629}">
      <dgm:prSet/>
      <dgm:spPr/>
      <dgm:t>
        <a:bodyPr/>
        <a:lstStyle/>
        <a:p>
          <a:endParaRPr lang="en-US"/>
        </a:p>
      </dgm:t>
    </dgm:pt>
    <dgm:pt modelId="{20249D48-19BA-45B5-95EC-D9496AE6975B}" type="sibTrans" cxnId="{8D07887E-7400-4BA7-B918-D877DE298629}">
      <dgm:prSet/>
      <dgm:spPr/>
      <dgm:t>
        <a:bodyPr/>
        <a:lstStyle/>
        <a:p>
          <a:endParaRPr lang="en-US"/>
        </a:p>
      </dgm:t>
    </dgm:pt>
    <dgm:pt modelId="{220E94A7-0965-4224-B704-8939AF363A60}">
      <dgm:prSet/>
      <dgm:spPr/>
      <dgm:t>
        <a:bodyPr/>
        <a:lstStyle/>
        <a:p>
          <a:r>
            <a:rPr lang="en-US">
              <a:cs typeface="Arial" panose="020B0604020202020204" pitchFamily="34" charset="0"/>
            </a:rPr>
            <a:t>Coastal Zone Consistency</a:t>
          </a:r>
        </a:p>
      </dgm:t>
    </dgm:pt>
    <dgm:pt modelId="{7A940317-E6EF-4279-BD1B-F909A1E56B6A}" type="parTrans" cxnId="{75014D3D-C5B7-48C9-96B9-6D4F094064C6}">
      <dgm:prSet/>
      <dgm:spPr/>
      <dgm:t>
        <a:bodyPr/>
        <a:lstStyle/>
        <a:p>
          <a:endParaRPr lang="en-US"/>
        </a:p>
      </dgm:t>
    </dgm:pt>
    <dgm:pt modelId="{DA82672D-D969-4675-88D7-4CEB3B5AB5F0}" type="sibTrans" cxnId="{75014D3D-C5B7-48C9-96B9-6D4F094064C6}">
      <dgm:prSet/>
      <dgm:spPr/>
      <dgm:t>
        <a:bodyPr/>
        <a:lstStyle/>
        <a:p>
          <a:endParaRPr lang="en-US"/>
        </a:p>
      </dgm:t>
    </dgm:pt>
    <dgm:pt modelId="{B4290FBE-E9E0-48CB-82B9-96450792BC33}">
      <dgm:prSet/>
      <dgm:spPr/>
      <dgm:t>
        <a:bodyPr/>
        <a:lstStyle/>
        <a:p>
          <a:r>
            <a:rPr lang="en-US">
              <a:cs typeface="Arial" panose="020B0604020202020204" pitchFamily="34" charset="0"/>
            </a:rPr>
            <a:t>Air Quality</a:t>
          </a:r>
        </a:p>
      </dgm:t>
    </dgm:pt>
    <dgm:pt modelId="{BE39656F-8DC1-4783-9A6B-0E44002DD5CC}" type="parTrans" cxnId="{8DC8CA62-F04B-4563-A33C-F6B1EF712E30}">
      <dgm:prSet/>
      <dgm:spPr/>
      <dgm:t>
        <a:bodyPr/>
        <a:lstStyle/>
        <a:p>
          <a:endParaRPr lang="en-US"/>
        </a:p>
      </dgm:t>
    </dgm:pt>
    <dgm:pt modelId="{A8FF64D6-FF29-4224-9260-F41D24573D57}" type="sibTrans" cxnId="{8DC8CA62-F04B-4563-A33C-F6B1EF712E30}">
      <dgm:prSet/>
      <dgm:spPr/>
      <dgm:t>
        <a:bodyPr/>
        <a:lstStyle/>
        <a:p>
          <a:endParaRPr lang="en-US"/>
        </a:p>
      </dgm:t>
    </dgm:pt>
    <dgm:pt modelId="{AD0D46DB-26F6-44CB-8BD9-FEAE910A7E3B}">
      <dgm:prSet/>
      <dgm:spPr/>
      <dgm:t>
        <a:bodyPr/>
        <a:lstStyle/>
        <a:p>
          <a:pPr>
            <a:buClr>
              <a:srgbClr val="603913"/>
            </a:buClr>
            <a:buSzPct val="100000"/>
          </a:pPr>
          <a:r>
            <a:rPr lang="en-US">
              <a:cs typeface="Arial" panose="020B0604020202020204" pitchFamily="34" charset="0"/>
            </a:rPr>
            <a:t>Historic Preservation</a:t>
          </a:r>
        </a:p>
      </dgm:t>
    </dgm:pt>
    <dgm:pt modelId="{B3B32804-B29A-4A8F-8CC2-E21666FEDC2F}" type="parTrans" cxnId="{57E6FD4E-0B65-4107-A44F-80B5A5172A86}">
      <dgm:prSet/>
      <dgm:spPr/>
      <dgm:t>
        <a:bodyPr/>
        <a:lstStyle/>
        <a:p>
          <a:endParaRPr lang="en-US"/>
        </a:p>
      </dgm:t>
    </dgm:pt>
    <dgm:pt modelId="{08924AE3-6BE9-402D-81AD-9AC9D9822622}" type="sibTrans" cxnId="{57E6FD4E-0B65-4107-A44F-80B5A5172A86}">
      <dgm:prSet/>
      <dgm:spPr/>
      <dgm:t>
        <a:bodyPr/>
        <a:lstStyle/>
        <a:p>
          <a:endParaRPr lang="en-US"/>
        </a:p>
      </dgm:t>
    </dgm:pt>
    <dgm:pt modelId="{E125338D-E733-4AB4-AC5B-E1084BE257EF}">
      <dgm:prSet/>
      <dgm:spPr/>
      <dgm:t>
        <a:bodyPr/>
        <a:lstStyle/>
        <a:p>
          <a:r>
            <a:rPr lang="en-US">
              <a:cs typeface="Arial" panose="020B0604020202020204" pitchFamily="34" charset="0"/>
            </a:rPr>
            <a:t>Title VI and Environmental Justice</a:t>
          </a:r>
        </a:p>
      </dgm:t>
    </dgm:pt>
    <dgm:pt modelId="{6D5E1419-BD45-49A8-80EE-18358BF6386F}" type="parTrans" cxnId="{1ACDBF88-215D-40F6-95DB-91ECE1DA54AC}">
      <dgm:prSet/>
      <dgm:spPr/>
      <dgm:t>
        <a:bodyPr/>
        <a:lstStyle/>
        <a:p>
          <a:endParaRPr lang="en-US"/>
        </a:p>
      </dgm:t>
    </dgm:pt>
    <dgm:pt modelId="{53FDB201-151A-4B31-90F9-A2F3839D9AC2}" type="sibTrans" cxnId="{1ACDBF88-215D-40F6-95DB-91ECE1DA54AC}">
      <dgm:prSet/>
      <dgm:spPr/>
      <dgm:t>
        <a:bodyPr/>
        <a:lstStyle/>
        <a:p>
          <a:endParaRPr lang="en-US"/>
        </a:p>
      </dgm:t>
    </dgm:pt>
    <dgm:pt modelId="{29F28B81-634D-4507-9CC2-E4964E9100CD}">
      <dgm:prSet/>
      <dgm:spPr/>
      <dgm:t>
        <a:bodyPr/>
        <a:lstStyle/>
        <a:p>
          <a:r>
            <a:rPr lang="en-US">
              <a:cs typeface="Arial" panose="020B0604020202020204" pitchFamily="34" charset="0"/>
            </a:rPr>
            <a:t>Recreation Area Protection</a:t>
          </a:r>
        </a:p>
      </dgm:t>
    </dgm:pt>
    <dgm:pt modelId="{0D2B2200-A944-4588-8159-ECA488A2710B}" type="parTrans" cxnId="{A0A89CE6-98EE-4D69-A659-D5F52A7CBAA5}">
      <dgm:prSet/>
      <dgm:spPr/>
      <dgm:t>
        <a:bodyPr/>
        <a:lstStyle/>
        <a:p>
          <a:endParaRPr lang="en-US"/>
        </a:p>
      </dgm:t>
    </dgm:pt>
    <dgm:pt modelId="{CAC8ED1A-6D1C-4CE6-986F-A7C221F54E3A}" type="sibTrans" cxnId="{A0A89CE6-98EE-4D69-A659-D5F52A7CBAA5}">
      <dgm:prSet/>
      <dgm:spPr/>
      <dgm:t>
        <a:bodyPr/>
        <a:lstStyle/>
        <a:p>
          <a:endParaRPr lang="en-US"/>
        </a:p>
      </dgm:t>
    </dgm:pt>
    <dgm:pt modelId="{B86879F2-BC2B-4E5D-964E-1BA599F6AEDB}">
      <dgm:prSet/>
      <dgm:spPr/>
      <dgm:t>
        <a:bodyPr/>
        <a:lstStyle/>
        <a:p>
          <a:r>
            <a:rPr lang="en-US">
              <a:cs typeface="Arial" panose="020B0604020202020204" pitchFamily="34" charset="0"/>
            </a:rPr>
            <a:t>Noise Abatement</a:t>
          </a:r>
        </a:p>
      </dgm:t>
    </dgm:pt>
    <dgm:pt modelId="{36A77D94-73BE-4A04-A40E-9E6591B8F55D}" type="parTrans" cxnId="{F0D5661E-CB78-4679-AA72-450925CA4036}">
      <dgm:prSet/>
      <dgm:spPr/>
      <dgm:t>
        <a:bodyPr/>
        <a:lstStyle/>
        <a:p>
          <a:endParaRPr lang="en-US"/>
        </a:p>
      </dgm:t>
    </dgm:pt>
    <dgm:pt modelId="{A4EF46FA-9CF3-4986-9629-D326E9C3FD47}" type="sibTrans" cxnId="{F0D5661E-CB78-4679-AA72-450925CA4036}">
      <dgm:prSet/>
      <dgm:spPr/>
      <dgm:t>
        <a:bodyPr/>
        <a:lstStyle/>
        <a:p>
          <a:endParaRPr lang="en-US"/>
        </a:p>
      </dgm:t>
    </dgm:pt>
    <dgm:pt modelId="{7C2C0AD8-AD7C-410D-80B1-E32DFB9BFD39}">
      <dgm:prSet/>
      <dgm:spPr/>
      <dgm:t>
        <a:bodyPr/>
        <a:lstStyle/>
        <a:p>
          <a:r>
            <a:rPr lang="en-US">
              <a:cs typeface="Arial" panose="020B0604020202020204" pitchFamily="34" charset="0"/>
            </a:rPr>
            <a:t>Community Impact Assessment</a:t>
          </a:r>
        </a:p>
      </dgm:t>
    </dgm:pt>
    <dgm:pt modelId="{3EB51650-79E7-4AAD-8AC0-81377652617C}" type="parTrans" cxnId="{10CD49EA-ADA8-47F4-BC47-A6D396BFB299}">
      <dgm:prSet/>
      <dgm:spPr/>
      <dgm:t>
        <a:bodyPr/>
        <a:lstStyle/>
        <a:p>
          <a:endParaRPr lang="en-US"/>
        </a:p>
      </dgm:t>
    </dgm:pt>
    <dgm:pt modelId="{B285874D-A263-4DC2-8E30-7A7E661DD2E0}" type="sibTrans" cxnId="{10CD49EA-ADA8-47F4-BC47-A6D396BFB299}">
      <dgm:prSet/>
      <dgm:spPr/>
      <dgm:t>
        <a:bodyPr/>
        <a:lstStyle/>
        <a:p>
          <a:endParaRPr lang="en-US"/>
        </a:p>
      </dgm:t>
    </dgm:pt>
    <dgm:pt modelId="{6298A5EE-3DF4-4887-B2CB-DFDB89E09AFC}">
      <dgm:prSet/>
      <dgm:spPr/>
      <dgm:t>
        <a:bodyPr/>
        <a:lstStyle/>
        <a:p>
          <a:r>
            <a:rPr lang="en-US">
              <a:cs typeface="Arial" panose="020B0604020202020204" pitchFamily="34" charset="0"/>
            </a:rPr>
            <a:t>Farmland</a:t>
          </a:r>
        </a:p>
      </dgm:t>
    </dgm:pt>
    <dgm:pt modelId="{E1EA858E-9682-4901-813C-1FE42012B366}" type="parTrans" cxnId="{DDB5CF4F-B4BC-446D-A7A5-441830CDDEB1}">
      <dgm:prSet/>
      <dgm:spPr/>
      <dgm:t>
        <a:bodyPr/>
        <a:lstStyle/>
        <a:p>
          <a:endParaRPr lang="en-US"/>
        </a:p>
      </dgm:t>
    </dgm:pt>
    <dgm:pt modelId="{7BB88434-59C9-478C-838F-12EDF39C02A4}" type="sibTrans" cxnId="{DDB5CF4F-B4BC-446D-A7A5-441830CDDEB1}">
      <dgm:prSet/>
      <dgm:spPr/>
      <dgm:t>
        <a:bodyPr/>
        <a:lstStyle/>
        <a:p>
          <a:endParaRPr lang="en-US"/>
        </a:p>
      </dgm:t>
    </dgm:pt>
    <dgm:pt modelId="{31B6E680-1A38-4933-86EE-E0B64740B938}">
      <dgm:prSet/>
      <dgm:spPr/>
      <dgm:t>
        <a:bodyPr/>
        <a:lstStyle/>
        <a:p>
          <a:r>
            <a:rPr lang="en-US">
              <a:cs typeface="Arial" panose="020B0604020202020204" pitchFamily="34" charset="0"/>
            </a:rPr>
            <a:t>Sustainable Development</a:t>
          </a:r>
        </a:p>
      </dgm:t>
    </dgm:pt>
    <dgm:pt modelId="{84AA1750-5741-4486-A94F-A345CA0725A2}" type="parTrans" cxnId="{5C6783CA-C5BF-448F-8D86-B26E03167084}">
      <dgm:prSet/>
      <dgm:spPr/>
      <dgm:t>
        <a:bodyPr/>
        <a:lstStyle/>
        <a:p>
          <a:endParaRPr lang="en-US"/>
        </a:p>
      </dgm:t>
    </dgm:pt>
    <dgm:pt modelId="{87532427-3A05-4D45-AC96-DDB6B153DBF4}" type="sibTrans" cxnId="{5C6783CA-C5BF-448F-8D86-B26E03167084}">
      <dgm:prSet/>
      <dgm:spPr/>
      <dgm:t>
        <a:bodyPr/>
        <a:lstStyle/>
        <a:p>
          <a:endParaRPr lang="en-US"/>
        </a:p>
      </dgm:t>
    </dgm:pt>
    <dgm:pt modelId="{89BCA950-F6FD-46DC-9B55-F500295B40B9}" type="pres">
      <dgm:prSet presAssocID="{139AD8BC-24AC-4DD4-B1F0-6175D2FF99A1}" presName="diagram" presStyleCnt="0">
        <dgm:presLayoutVars>
          <dgm:dir/>
          <dgm:resizeHandles val="exact"/>
        </dgm:presLayoutVars>
      </dgm:prSet>
      <dgm:spPr/>
    </dgm:pt>
    <dgm:pt modelId="{FA15491D-CF9B-4752-8990-EF4C2CCECDCD}" type="pres">
      <dgm:prSet presAssocID="{308D748C-52AA-4939-910C-BE9BE9168145}" presName="node" presStyleLbl="node1" presStyleIdx="0" presStyleCnt="12">
        <dgm:presLayoutVars>
          <dgm:bulletEnabled val="1"/>
        </dgm:presLayoutVars>
      </dgm:prSet>
      <dgm:spPr/>
    </dgm:pt>
    <dgm:pt modelId="{677619B0-0000-406C-8FFB-E88026DEB681}" type="pres">
      <dgm:prSet presAssocID="{A67F21A3-60B1-4CC1-94CE-E12B0FFFEBD3}" presName="sibTrans" presStyleCnt="0"/>
      <dgm:spPr/>
    </dgm:pt>
    <dgm:pt modelId="{85FDDD59-7BAE-4062-BDF2-0C5897546E1F}" type="pres">
      <dgm:prSet presAssocID="{CC75A5AB-5790-4303-9314-C69E6B6679EE}" presName="node" presStyleLbl="node1" presStyleIdx="1" presStyleCnt="12">
        <dgm:presLayoutVars>
          <dgm:bulletEnabled val="1"/>
        </dgm:presLayoutVars>
      </dgm:prSet>
      <dgm:spPr/>
    </dgm:pt>
    <dgm:pt modelId="{49EB7DCE-AC42-4D17-946A-6E367F066227}" type="pres">
      <dgm:prSet presAssocID="{5EA1AC2F-D1D3-4FDB-8642-C37B81E8EBA5}" presName="sibTrans" presStyleCnt="0"/>
      <dgm:spPr/>
    </dgm:pt>
    <dgm:pt modelId="{B355039C-D9A2-4E62-B889-9ABBDC850CE3}" type="pres">
      <dgm:prSet presAssocID="{6298A5EE-3DF4-4887-B2CB-DFDB89E09AFC}" presName="node" presStyleLbl="node1" presStyleIdx="2" presStyleCnt="12">
        <dgm:presLayoutVars>
          <dgm:bulletEnabled val="1"/>
        </dgm:presLayoutVars>
      </dgm:prSet>
      <dgm:spPr/>
    </dgm:pt>
    <dgm:pt modelId="{4907047B-7ECF-4333-9713-D3E5E2645468}" type="pres">
      <dgm:prSet presAssocID="{7BB88434-59C9-478C-838F-12EDF39C02A4}" presName="sibTrans" presStyleCnt="0"/>
      <dgm:spPr/>
    </dgm:pt>
    <dgm:pt modelId="{3DB1309C-3D1E-4662-8529-A3F3CD96F29E}" type="pres">
      <dgm:prSet presAssocID="{DDD1EC52-FB70-43A6-8D86-F4DD026ECC1B}" presName="node" presStyleLbl="node1" presStyleIdx="3" presStyleCnt="12">
        <dgm:presLayoutVars>
          <dgm:bulletEnabled val="1"/>
        </dgm:presLayoutVars>
      </dgm:prSet>
      <dgm:spPr/>
    </dgm:pt>
    <dgm:pt modelId="{94EFC4E7-F3D4-41E6-BA79-B2CBA06E0B3F}" type="pres">
      <dgm:prSet presAssocID="{20249D48-19BA-45B5-95EC-D9496AE6975B}" presName="sibTrans" presStyleCnt="0"/>
      <dgm:spPr/>
    </dgm:pt>
    <dgm:pt modelId="{89F86F1A-F905-492A-8FF0-292CFD5A6666}" type="pres">
      <dgm:prSet presAssocID="{220E94A7-0965-4224-B704-8939AF363A60}" presName="node" presStyleLbl="node1" presStyleIdx="4" presStyleCnt="12">
        <dgm:presLayoutVars>
          <dgm:bulletEnabled val="1"/>
        </dgm:presLayoutVars>
      </dgm:prSet>
      <dgm:spPr/>
    </dgm:pt>
    <dgm:pt modelId="{F3852A9A-F30A-4574-A7D7-62F2F02238AD}" type="pres">
      <dgm:prSet presAssocID="{DA82672D-D969-4675-88D7-4CEB3B5AB5F0}" presName="sibTrans" presStyleCnt="0"/>
      <dgm:spPr/>
    </dgm:pt>
    <dgm:pt modelId="{DB4F1FA4-17A5-426C-B0A9-89B44043A19C}" type="pres">
      <dgm:prSet presAssocID="{B4290FBE-E9E0-48CB-82B9-96450792BC33}" presName="node" presStyleLbl="node1" presStyleIdx="5" presStyleCnt="12">
        <dgm:presLayoutVars>
          <dgm:bulletEnabled val="1"/>
        </dgm:presLayoutVars>
      </dgm:prSet>
      <dgm:spPr/>
    </dgm:pt>
    <dgm:pt modelId="{46D8E11D-7CCC-49CD-87FD-9B7B452575D1}" type="pres">
      <dgm:prSet presAssocID="{A8FF64D6-FF29-4224-9260-F41D24573D57}" presName="sibTrans" presStyleCnt="0"/>
      <dgm:spPr/>
    </dgm:pt>
    <dgm:pt modelId="{E54ACE5C-4475-4DD6-8139-824C7DA15BF7}" type="pres">
      <dgm:prSet presAssocID="{AD0D46DB-26F6-44CB-8BD9-FEAE910A7E3B}" presName="node" presStyleLbl="node1" presStyleIdx="6" presStyleCnt="12">
        <dgm:presLayoutVars>
          <dgm:bulletEnabled val="1"/>
        </dgm:presLayoutVars>
      </dgm:prSet>
      <dgm:spPr/>
    </dgm:pt>
    <dgm:pt modelId="{9BEC8ED1-70F1-4A1E-A27D-36368405E5BA}" type="pres">
      <dgm:prSet presAssocID="{08924AE3-6BE9-402D-81AD-9AC9D9822622}" presName="sibTrans" presStyleCnt="0"/>
      <dgm:spPr/>
    </dgm:pt>
    <dgm:pt modelId="{FD132409-BC56-4F01-96CC-53CED97B8085}" type="pres">
      <dgm:prSet presAssocID="{E125338D-E733-4AB4-AC5B-E1084BE257EF}" presName="node" presStyleLbl="node1" presStyleIdx="7" presStyleCnt="12">
        <dgm:presLayoutVars>
          <dgm:bulletEnabled val="1"/>
        </dgm:presLayoutVars>
      </dgm:prSet>
      <dgm:spPr/>
    </dgm:pt>
    <dgm:pt modelId="{A09946C2-8F9B-4B91-8007-926F1D4374A8}" type="pres">
      <dgm:prSet presAssocID="{53FDB201-151A-4B31-90F9-A2F3839D9AC2}" presName="sibTrans" presStyleCnt="0"/>
      <dgm:spPr/>
    </dgm:pt>
    <dgm:pt modelId="{13A03392-87CD-4B47-8605-72D32CDE9DF4}" type="pres">
      <dgm:prSet presAssocID="{29F28B81-634D-4507-9CC2-E4964E9100CD}" presName="node" presStyleLbl="node1" presStyleIdx="8" presStyleCnt="12">
        <dgm:presLayoutVars>
          <dgm:bulletEnabled val="1"/>
        </dgm:presLayoutVars>
      </dgm:prSet>
      <dgm:spPr/>
    </dgm:pt>
    <dgm:pt modelId="{A07302B8-095E-487B-898C-511DCFB3819E}" type="pres">
      <dgm:prSet presAssocID="{CAC8ED1A-6D1C-4CE6-986F-A7C221F54E3A}" presName="sibTrans" presStyleCnt="0"/>
      <dgm:spPr/>
    </dgm:pt>
    <dgm:pt modelId="{4930E6D3-ACA2-4F63-BECF-A5F9E4E1673C}" type="pres">
      <dgm:prSet presAssocID="{B86879F2-BC2B-4E5D-964E-1BA599F6AEDB}" presName="node" presStyleLbl="node1" presStyleIdx="9" presStyleCnt="12">
        <dgm:presLayoutVars>
          <dgm:bulletEnabled val="1"/>
        </dgm:presLayoutVars>
      </dgm:prSet>
      <dgm:spPr/>
    </dgm:pt>
    <dgm:pt modelId="{084D2238-50B2-40E5-9CBE-E51D6B6A741E}" type="pres">
      <dgm:prSet presAssocID="{A4EF46FA-9CF3-4986-9629-D326E9C3FD47}" presName="sibTrans" presStyleCnt="0"/>
      <dgm:spPr/>
    </dgm:pt>
    <dgm:pt modelId="{3C9DD4B0-EDFB-463F-B8CE-367830ECA4A7}" type="pres">
      <dgm:prSet presAssocID="{31B6E680-1A38-4933-86EE-E0B64740B938}" presName="node" presStyleLbl="node1" presStyleIdx="10" presStyleCnt="12">
        <dgm:presLayoutVars>
          <dgm:bulletEnabled val="1"/>
        </dgm:presLayoutVars>
      </dgm:prSet>
      <dgm:spPr/>
    </dgm:pt>
    <dgm:pt modelId="{4EA95234-8436-4464-B7C9-1D0C6F944F48}" type="pres">
      <dgm:prSet presAssocID="{87532427-3A05-4D45-AC96-DDB6B153DBF4}" presName="sibTrans" presStyleCnt="0"/>
      <dgm:spPr/>
    </dgm:pt>
    <dgm:pt modelId="{EC726E57-74CE-4CFA-B566-78E9DA8981F6}" type="pres">
      <dgm:prSet presAssocID="{7C2C0AD8-AD7C-410D-80B1-E32DFB9BFD39}" presName="node" presStyleLbl="node1" presStyleIdx="11" presStyleCnt="12">
        <dgm:presLayoutVars>
          <dgm:bulletEnabled val="1"/>
        </dgm:presLayoutVars>
      </dgm:prSet>
      <dgm:spPr/>
    </dgm:pt>
  </dgm:ptLst>
  <dgm:cxnLst>
    <dgm:cxn modelId="{F0D5661E-CB78-4679-AA72-450925CA4036}" srcId="{139AD8BC-24AC-4DD4-B1F0-6175D2FF99A1}" destId="{B86879F2-BC2B-4E5D-964E-1BA599F6AEDB}" srcOrd="9" destOrd="0" parTransId="{36A77D94-73BE-4A04-A40E-9E6591B8F55D}" sibTransId="{A4EF46FA-9CF3-4986-9629-D326E9C3FD47}"/>
    <dgm:cxn modelId="{AD0CA62F-875C-4100-9959-94FAAB4AC2AB}" type="presOf" srcId="{220E94A7-0965-4224-B704-8939AF363A60}" destId="{89F86F1A-F905-492A-8FF0-292CFD5A6666}" srcOrd="0" destOrd="0" presId="urn:microsoft.com/office/officeart/2005/8/layout/default"/>
    <dgm:cxn modelId="{75014D3D-C5B7-48C9-96B9-6D4F094064C6}" srcId="{139AD8BC-24AC-4DD4-B1F0-6175D2FF99A1}" destId="{220E94A7-0965-4224-B704-8939AF363A60}" srcOrd="4" destOrd="0" parTransId="{7A940317-E6EF-4279-BD1B-F909A1E56B6A}" sibTransId="{DA82672D-D969-4675-88D7-4CEB3B5AB5F0}"/>
    <dgm:cxn modelId="{18356A60-DA92-4787-A03E-BEB707B10CB0}" type="presOf" srcId="{29F28B81-634D-4507-9CC2-E4964E9100CD}" destId="{13A03392-87CD-4B47-8605-72D32CDE9DF4}" srcOrd="0" destOrd="0" presId="urn:microsoft.com/office/officeart/2005/8/layout/default"/>
    <dgm:cxn modelId="{8DC8CA62-F04B-4563-A33C-F6B1EF712E30}" srcId="{139AD8BC-24AC-4DD4-B1F0-6175D2FF99A1}" destId="{B4290FBE-E9E0-48CB-82B9-96450792BC33}" srcOrd="5" destOrd="0" parTransId="{BE39656F-8DC1-4783-9A6B-0E44002DD5CC}" sibTransId="{A8FF64D6-FF29-4224-9260-F41D24573D57}"/>
    <dgm:cxn modelId="{6663F763-CCC3-4560-9F4C-BC8854BAEFB5}" type="presOf" srcId="{6298A5EE-3DF4-4887-B2CB-DFDB89E09AFC}" destId="{B355039C-D9A2-4E62-B889-9ABBDC850CE3}" srcOrd="0" destOrd="0" presId="urn:microsoft.com/office/officeart/2005/8/layout/default"/>
    <dgm:cxn modelId="{57E6FD4E-0B65-4107-A44F-80B5A5172A86}" srcId="{139AD8BC-24AC-4DD4-B1F0-6175D2FF99A1}" destId="{AD0D46DB-26F6-44CB-8BD9-FEAE910A7E3B}" srcOrd="6" destOrd="0" parTransId="{B3B32804-B29A-4A8F-8CC2-E21666FEDC2F}" sibTransId="{08924AE3-6BE9-402D-81AD-9AC9D9822622}"/>
    <dgm:cxn modelId="{DDB5CF4F-B4BC-446D-A7A5-441830CDDEB1}" srcId="{139AD8BC-24AC-4DD4-B1F0-6175D2FF99A1}" destId="{6298A5EE-3DF4-4887-B2CB-DFDB89E09AFC}" srcOrd="2" destOrd="0" parTransId="{E1EA858E-9682-4901-813C-1FE42012B366}" sibTransId="{7BB88434-59C9-478C-838F-12EDF39C02A4}"/>
    <dgm:cxn modelId="{DBB58651-34A4-42C8-AB42-7C68330D2773}" srcId="{139AD8BC-24AC-4DD4-B1F0-6175D2FF99A1}" destId="{308D748C-52AA-4939-910C-BE9BE9168145}" srcOrd="0" destOrd="0" parTransId="{5E8F6798-1D9E-4619-8A17-0D9D36DA9B33}" sibTransId="{A67F21A3-60B1-4CC1-94CE-E12B0FFFEBD3}"/>
    <dgm:cxn modelId="{8D07887E-7400-4BA7-B918-D877DE298629}" srcId="{139AD8BC-24AC-4DD4-B1F0-6175D2FF99A1}" destId="{DDD1EC52-FB70-43A6-8D86-F4DD026ECC1B}" srcOrd="3" destOrd="0" parTransId="{EFDE335B-AAFC-42B6-AB80-DE9EFE1D01F7}" sibTransId="{20249D48-19BA-45B5-95EC-D9496AE6975B}"/>
    <dgm:cxn modelId="{273CBF84-795C-4737-9290-19C1C5A16C4E}" type="presOf" srcId="{308D748C-52AA-4939-910C-BE9BE9168145}" destId="{FA15491D-CF9B-4752-8990-EF4C2CCECDCD}" srcOrd="0" destOrd="0" presId="urn:microsoft.com/office/officeart/2005/8/layout/default"/>
    <dgm:cxn modelId="{DF719F85-5EFF-4E9F-9D1E-B284F1F4AF11}" type="presOf" srcId="{31B6E680-1A38-4933-86EE-E0B64740B938}" destId="{3C9DD4B0-EDFB-463F-B8CE-367830ECA4A7}" srcOrd="0" destOrd="0" presId="urn:microsoft.com/office/officeart/2005/8/layout/default"/>
    <dgm:cxn modelId="{1ACDBF88-215D-40F6-95DB-91ECE1DA54AC}" srcId="{139AD8BC-24AC-4DD4-B1F0-6175D2FF99A1}" destId="{E125338D-E733-4AB4-AC5B-E1084BE257EF}" srcOrd="7" destOrd="0" parTransId="{6D5E1419-BD45-49A8-80EE-18358BF6386F}" sibTransId="{53FDB201-151A-4B31-90F9-A2F3839D9AC2}"/>
    <dgm:cxn modelId="{0559398C-D648-40C9-8602-E41ECDB3473A}" srcId="{139AD8BC-24AC-4DD4-B1F0-6175D2FF99A1}" destId="{CC75A5AB-5790-4303-9314-C69E6B6679EE}" srcOrd="1" destOrd="0" parTransId="{943CA9FD-1BAB-43BE-9B18-AC87E8EF8AAD}" sibTransId="{5EA1AC2F-D1D3-4FDB-8642-C37B81E8EBA5}"/>
    <dgm:cxn modelId="{45BC2BAA-442E-451C-AC69-870EC400C523}" type="presOf" srcId="{DDD1EC52-FB70-43A6-8D86-F4DD026ECC1B}" destId="{3DB1309C-3D1E-4662-8529-A3F3CD96F29E}" srcOrd="0" destOrd="0" presId="urn:microsoft.com/office/officeart/2005/8/layout/default"/>
    <dgm:cxn modelId="{EF85F5AD-1243-46D3-9D8E-3DC75DAB61FE}" type="presOf" srcId="{E125338D-E733-4AB4-AC5B-E1084BE257EF}" destId="{FD132409-BC56-4F01-96CC-53CED97B8085}" srcOrd="0" destOrd="0" presId="urn:microsoft.com/office/officeart/2005/8/layout/default"/>
    <dgm:cxn modelId="{55FDD1B0-1CC8-4B49-A7FA-F8DF48F9D23A}" type="presOf" srcId="{CC75A5AB-5790-4303-9314-C69E6B6679EE}" destId="{85FDDD59-7BAE-4062-BDF2-0C5897546E1F}" srcOrd="0" destOrd="0" presId="urn:microsoft.com/office/officeart/2005/8/layout/default"/>
    <dgm:cxn modelId="{7C80BCBE-403D-4119-A8F3-3D29365B8957}" type="presOf" srcId="{B4290FBE-E9E0-48CB-82B9-96450792BC33}" destId="{DB4F1FA4-17A5-426C-B0A9-89B44043A19C}" srcOrd="0" destOrd="0" presId="urn:microsoft.com/office/officeart/2005/8/layout/default"/>
    <dgm:cxn modelId="{008610C1-FE0A-41A1-89FC-A208D91F0A80}" type="presOf" srcId="{7C2C0AD8-AD7C-410D-80B1-E32DFB9BFD39}" destId="{EC726E57-74CE-4CFA-B566-78E9DA8981F6}" srcOrd="0" destOrd="0" presId="urn:microsoft.com/office/officeart/2005/8/layout/default"/>
    <dgm:cxn modelId="{80541FC2-FCD4-4A03-B678-068364A845E7}" type="presOf" srcId="{B86879F2-BC2B-4E5D-964E-1BA599F6AEDB}" destId="{4930E6D3-ACA2-4F63-BECF-A5F9E4E1673C}" srcOrd="0" destOrd="0" presId="urn:microsoft.com/office/officeart/2005/8/layout/default"/>
    <dgm:cxn modelId="{5C6783CA-C5BF-448F-8D86-B26E03167084}" srcId="{139AD8BC-24AC-4DD4-B1F0-6175D2FF99A1}" destId="{31B6E680-1A38-4933-86EE-E0B64740B938}" srcOrd="10" destOrd="0" parTransId="{84AA1750-5741-4486-A94F-A345CA0725A2}" sibTransId="{87532427-3A05-4D45-AC96-DDB6B153DBF4}"/>
    <dgm:cxn modelId="{A0A89CE6-98EE-4D69-A659-D5F52A7CBAA5}" srcId="{139AD8BC-24AC-4DD4-B1F0-6175D2FF99A1}" destId="{29F28B81-634D-4507-9CC2-E4964E9100CD}" srcOrd="8" destOrd="0" parTransId="{0D2B2200-A944-4588-8159-ECA488A2710B}" sibTransId="{CAC8ED1A-6D1C-4CE6-986F-A7C221F54E3A}"/>
    <dgm:cxn modelId="{AD507DE9-6C73-4679-9DF3-5BAF79ADCFB1}" type="presOf" srcId="{AD0D46DB-26F6-44CB-8BD9-FEAE910A7E3B}" destId="{E54ACE5C-4475-4DD6-8139-824C7DA15BF7}" srcOrd="0" destOrd="0" presId="urn:microsoft.com/office/officeart/2005/8/layout/default"/>
    <dgm:cxn modelId="{10CD49EA-ADA8-47F4-BC47-A6D396BFB299}" srcId="{139AD8BC-24AC-4DD4-B1F0-6175D2FF99A1}" destId="{7C2C0AD8-AD7C-410D-80B1-E32DFB9BFD39}" srcOrd="11" destOrd="0" parTransId="{3EB51650-79E7-4AAD-8AC0-81377652617C}" sibTransId="{B285874D-A263-4DC2-8E30-7A7E661DD2E0}"/>
    <dgm:cxn modelId="{589853F2-51A5-4C18-9B9C-3B199741FEF4}" type="presOf" srcId="{139AD8BC-24AC-4DD4-B1F0-6175D2FF99A1}" destId="{89BCA950-F6FD-46DC-9B55-F500295B40B9}" srcOrd="0" destOrd="0" presId="urn:microsoft.com/office/officeart/2005/8/layout/default"/>
    <dgm:cxn modelId="{8F421A4D-1779-414B-90E3-568D3084A914}" type="presParOf" srcId="{89BCA950-F6FD-46DC-9B55-F500295B40B9}" destId="{FA15491D-CF9B-4752-8990-EF4C2CCECDCD}" srcOrd="0" destOrd="0" presId="urn:microsoft.com/office/officeart/2005/8/layout/default"/>
    <dgm:cxn modelId="{1E511292-C931-4757-828A-93640C93022C}" type="presParOf" srcId="{89BCA950-F6FD-46DC-9B55-F500295B40B9}" destId="{677619B0-0000-406C-8FFB-E88026DEB681}" srcOrd="1" destOrd="0" presId="urn:microsoft.com/office/officeart/2005/8/layout/default"/>
    <dgm:cxn modelId="{9074E032-719D-4933-B305-F34866861343}" type="presParOf" srcId="{89BCA950-F6FD-46DC-9B55-F500295B40B9}" destId="{85FDDD59-7BAE-4062-BDF2-0C5897546E1F}" srcOrd="2" destOrd="0" presId="urn:microsoft.com/office/officeart/2005/8/layout/default"/>
    <dgm:cxn modelId="{5DAB1E23-FB57-4205-99EF-62CAEBEE8751}" type="presParOf" srcId="{89BCA950-F6FD-46DC-9B55-F500295B40B9}" destId="{49EB7DCE-AC42-4D17-946A-6E367F066227}" srcOrd="3" destOrd="0" presId="urn:microsoft.com/office/officeart/2005/8/layout/default"/>
    <dgm:cxn modelId="{F462573F-E304-4EA4-99D1-391DA97F80F2}" type="presParOf" srcId="{89BCA950-F6FD-46DC-9B55-F500295B40B9}" destId="{B355039C-D9A2-4E62-B889-9ABBDC850CE3}" srcOrd="4" destOrd="0" presId="urn:microsoft.com/office/officeart/2005/8/layout/default"/>
    <dgm:cxn modelId="{F5DA2ED9-704D-4F69-A32B-ADAE21F221C2}" type="presParOf" srcId="{89BCA950-F6FD-46DC-9B55-F500295B40B9}" destId="{4907047B-7ECF-4333-9713-D3E5E2645468}" srcOrd="5" destOrd="0" presId="urn:microsoft.com/office/officeart/2005/8/layout/default"/>
    <dgm:cxn modelId="{7F1E1607-C026-4AA2-B41E-351D4BB0BDDB}" type="presParOf" srcId="{89BCA950-F6FD-46DC-9B55-F500295B40B9}" destId="{3DB1309C-3D1E-4662-8529-A3F3CD96F29E}" srcOrd="6" destOrd="0" presId="urn:microsoft.com/office/officeart/2005/8/layout/default"/>
    <dgm:cxn modelId="{41530205-ED1A-43A3-A841-1E72DE3C5449}" type="presParOf" srcId="{89BCA950-F6FD-46DC-9B55-F500295B40B9}" destId="{94EFC4E7-F3D4-41E6-BA79-B2CBA06E0B3F}" srcOrd="7" destOrd="0" presId="urn:microsoft.com/office/officeart/2005/8/layout/default"/>
    <dgm:cxn modelId="{C784D66D-A752-4525-A1F2-7452E019B757}" type="presParOf" srcId="{89BCA950-F6FD-46DC-9B55-F500295B40B9}" destId="{89F86F1A-F905-492A-8FF0-292CFD5A6666}" srcOrd="8" destOrd="0" presId="urn:microsoft.com/office/officeart/2005/8/layout/default"/>
    <dgm:cxn modelId="{DC3E1F54-89EC-4E68-92B0-91831E72ACA9}" type="presParOf" srcId="{89BCA950-F6FD-46DC-9B55-F500295B40B9}" destId="{F3852A9A-F30A-4574-A7D7-62F2F02238AD}" srcOrd="9" destOrd="0" presId="urn:microsoft.com/office/officeart/2005/8/layout/default"/>
    <dgm:cxn modelId="{F68C7D3B-52F6-4751-8737-C1FC37298713}" type="presParOf" srcId="{89BCA950-F6FD-46DC-9B55-F500295B40B9}" destId="{DB4F1FA4-17A5-426C-B0A9-89B44043A19C}" srcOrd="10" destOrd="0" presId="urn:microsoft.com/office/officeart/2005/8/layout/default"/>
    <dgm:cxn modelId="{9AD8C099-DCCF-42C3-8771-FE25F362ECFF}" type="presParOf" srcId="{89BCA950-F6FD-46DC-9B55-F500295B40B9}" destId="{46D8E11D-7CCC-49CD-87FD-9B7B452575D1}" srcOrd="11" destOrd="0" presId="urn:microsoft.com/office/officeart/2005/8/layout/default"/>
    <dgm:cxn modelId="{C79C3219-0CA7-4770-8AE5-2110B01E0661}" type="presParOf" srcId="{89BCA950-F6FD-46DC-9B55-F500295B40B9}" destId="{E54ACE5C-4475-4DD6-8139-824C7DA15BF7}" srcOrd="12" destOrd="0" presId="urn:microsoft.com/office/officeart/2005/8/layout/default"/>
    <dgm:cxn modelId="{1BA0E4B6-2AC6-4D8E-AB11-F0FFBFCF01BD}" type="presParOf" srcId="{89BCA950-F6FD-46DC-9B55-F500295B40B9}" destId="{9BEC8ED1-70F1-4A1E-A27D-36368405E5BA}" srcOrd="13" destOrd="0" presId="urn:microsoft.com/office/officeart/2005/8/layout/default"/>
    <dgm:cxn modelId="{EE49BC8C-91E5-4A90-BC97-32B6C3F66673}" type="presParOf" srcId="{89BCA950-F6FD-46DC-9B55-F500295B40B9}" destId="{FD132409-BC56-4F01-96CC-53CED97B8085}" srcOrd="14" destOrd="0" presId="urn:microsoft.com/office/officeart/2005/8/layout/default"/>
    <dgm:cxn modelId="{0B89B8E4-4C40-45AC-AC84-01301E1BB04F}" type="presParOf" srcId="{89BCA950-F6FD-46DC-9B55-F500295B40B9}" destId="{A09946C2-8F9B-4B91-8007-926F1D4374A8}" srcOrd="15" destOrd="0" presId="urn:microsoft.com/office/officeart/2005/8/layout/default"/>
    <dgm:cxn modelId="{4894F688-C994-429E-BFCC-FE6F2CB35F52}" type="presParOf" srcId="{89BCA950-F6FD-46DC-9B55-F500295B40B9}" destId="{13A03392-87CD-4B47-8605-72D32CDE9DF4}" srcOrd="16" destOrd="0" presId="urn:microsoft.com/office/officeart/2005/8/layout/default"/>
    <dgm:cxn modelId="{5E4B7859-1E14-49AF-B200-E540ED138073}" type="presParOf" srcId="{89BCA950-F6FD-46DC-9B55-F500295B40B9}" destId="{A07302B8-095E-487B-898C-511DCFB3819E}" srcOrd="17" destOrd="0" presId="urn:microsoft.com/office/officeart/2005/8/layout/default"/>
    <dgm:cxn modelId="{91E27A4E-A441-4FA9-88EA-4769848C47E8}" type="presParOf" srcId="{89BCA950-F6FD-46DC-9B55-F500295B40B9}" destId="{4930E6D3-ACA2-4F63-BECF-A5F9E4E1673C}" srcOrd="18" destOrd="0" presId="urn:microsoft.com/office/officeart/2005/8/layout/default"/>
    <dgm:cxn modelId="{D1B6446E-4782-4A7F-A1AE-ED61AD4C166A}" type="presParOf" srcId="{89BCA950-F6FD-46DC-9B55-F500295B40B9}" destId="{084D2238-50B2-40E5-9CBE-E51D6B6A741E}" srcOrd="19" destOrd="0" presId="urn:microsoft.com/office/officeart/2005/8/layout/default"/>
    <dgm:cxn modelId="{1CD672DF-8EAA-43C4-8892-EA95FB32FB37}" type="presParOf" srcId="{89BCA950-F6FD-46DC-9B55-F500295B40B9}" destId="{3C9DD4B0-EDFB-463F-B8CE-367830ECA4A7}" srcOrd="20" destOrd="0" presId="urn:microsoft.com/office/officeart/2005/8/layout/default"/>
    <dgm:cxn modelId="{DEB5B1B5-EFCD-4761-B9C1-D42400E28F3F}" type="presParOf" srcId="{89BCA950-F6FD-46DC-9B55-F500295B40B9}" destId="{4EA95234-8436-4464-B7C9-1D0C6F944F48}" srcOrd="21" destOrd="0" presId="urn:microsoft.com/office/officeart/2005/8/layout/default"/>
    <dgm:cxn modelId="{0E6C318A-8E2D-4B12-9558-54013A492F85}" type="presParOf" srcId="{89BCA950-F6FD-46DC-9B55-F500295B40B9}" destId="{EC726E57-74CE-4CFA-B566-78E9DA8981F6}" srcOrd="2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90E0E3C-E481-4E4D-86B5-D20FB2A9EED1}" type="doc">
      <dgm:prSet loTypeId="urn:microsoft.com/office/officeart/2005/8/layout/vList3" loCatId="picture" qsTypeId="urn:microsoft.com/office/officeart/2005/8/quickstyle/simple1" qsCatId="simple" csTypeId="urn:microsoft.com/office/officeart/2005/8/colors/accent2_2" csCatId="accent2" phldr="1"/>
      <dgm:spPr/>
      <dgm:t>
        <a:bodyPr/>
        <a:lstStyle/>
        <a:p>
          <a:endParaRPr lang="en-US"/>
        </a:p>
      </dgm:t>
    </dgm:pt>
    <dgm:pt modelId="{1EE83880-A090-4DBC-9B1E-559B7D357BB8}">
      <dgm:prSet/>
      <dgm:spPr>
        <a:solidFill>
          <a:schemeClr val="tx2"/>
        </a:solidFill>
      </dgm:spPr>
      <dgm:t>
        <a:bodyPr/>
        <a:lstStyle/>
        <a:p>
          <a:r>
            <a:rPr lang="en-US" b="1"/>
            <a:t>Resources</a:t>
          </a:r>
        </a:p>
      </dgm:t>
    </dgm:pt>
    <dgm:pt modelId="{E6D0D99F-0196-4546-BDE3-4D742E21E429}" type="parTrans" cxnId="{4ED631DA-98EF-4F2A-825D-AD6C1840C6DD}">
      <dgm:prSet/>
      <dgm:spPr/>
      <dgm:t>
        <a:bodyPr/>
        <a:lstStyle/>
        <a:p>
          <a:endParaRPr lang="en-US"/>
        </a:p>
      </dgm:t>
    </dgm:pt>
    <dgm:pt modelId="{1291917A-63CA-4645-B60C-1F8155A9B1CC}" type="sibTrans" cxnId="{4ED631DA-98EF-4F2A-825D-AD6C1840C6DD}">
      <dgm:prSet/>
      <dgm:spPr/>
      <dgm:t>
        <a:bodyPr/>
        <a:lstStyle/>
        <a:p>
          <a:endParaRPr lang="en-US"/>
        </a:p>
      </dgm:t>
    </dgm:pt>
    <dgm:pt modelId="{5D153162-68D0-4042-8A06-7AA1F2D76C1B}">
      <dgm:prSet/>
      <dgm:spPr>
        <a:solidFill>
          <a:schemeClr val="tx2"/>
        </a:solidFill>
      </dgm:spPr>
      <dgm:t>
        <a:bodyPr/>
        <a:lstStyle/>
        <a:p>
          <a:r>
            <a:rPr lang="en-US" b="1"/>
            <a:t>Organizations to contact</a:t>
          </a:r>
        </a:p>
      </dgm:t>
    </dgm:pt>
    <dgm:pt modelId="{5BD008A8-840C-4A48-AE09-C16B8935EE6A}" type="parTrans" cxnId="{124D07A7-71B7-4FCB-9D43-92AD4106DD72}">
      <dgm:prSet/>
      <dgm:spPr/>
      <dgm:t>
        <a:bodyPr/>
        <a:lstStyle/>
        <a:p>
          <a:endParaRPr lang="en-US"/>
        </a:p>
      </dgm:t>
    </dgm:pt>
    <dgm:pt modelId="{9F46331F-3253-4B15-A2A7-0D2465B298FA}" type="sibTrans" cxnId="{124D07A7-71B7-4FCB-9D43-92AD4106DD72}">
      <dgm:prSet/>
      <dgm:spPr/>
      <dgm:t>
        <a:bodyPr/>
        <a:lstStyle/>
        <a:p>
          <a:endParaRPr lang="en-US"/>
        </a:p>
      </dgm:t>
    </dgm:pt>
    <dgm:pt modelId="{833CCF60-B971-4429-9F0C-5E468CBFFDD8}">
      <dgm:prSet phldr="0"/>
      <dgm:spPr/>
      <dgm:t>
        <a:bodyPr/>
        <a:lstStyle/>
        <a:p>
          <a:r>
            <a:rPr lang="en-US">
              <a:latin typeface="Franklin Gothic Demi"/>
            </a:rPr>
            <a:t>Talk to Career Counselors</a:t>
          </a:r>
          <a:endParaRPr lang="en-US"/>
        </a:p>
      </dgm:t>
    </dgm:pt>
    <dgm:pt modelId="{FC53A38E-01E8-49A4-A0B5-9B3A13AFAA00}" type="parTrans" cxnId="{FB11E6E2-F0A0-4FF0-9CC4-A62F316D0D8A}">
      <dgm:prSet/>
      <dgm:spPr/>
    </dgm:pt>
    <dgm:pt modelId="{213A2BAC-654B-4566-AF2A-49AA9D30F19E}" type="sibTrans" cxnId="{FB11E6E2-F0A0-4FF0-9CC4-A62F316D0D8A}">
      <dgm:prSet/>
      <dgm:spPr/>
    </dgm:pt>
    <dgm:pt modelId="{A69FFE0C-AB0D-4452-9259-0658417C293D}">
      <dgm:prSet phldr="0"/>
      <dgm:spPr/>
      <dgm:t>
        <a:bodyPr/>
        <a:lstStyle/>
        <a:p>
          <a:pPr rtl="0"/>
          <a:r>
            <a:rPr lang="en-US">
              <a:latin typeface="Franklin Gothic Demi"/>
            </a:rPr>
            <a:t>Use listed resources</a:t>
          </a:r>
        </a:p>
      </dgm:t>
    </dgm:pt>
    <dgm:pt modelId="{0AE44E90-51F0-44C5-A85E-A603AB7AF2E0}" type="parTrans" cxnId="{947C238F-7083-4BDA-983F-8042A1135EDE}">
      <dgm:prSet/>
      <dgm:spPr/>
    </dgm:pt>
    <dgm:pt modelId="{FEDADD4A-9B54-40C5-91D1-702D6F831549}" type="sibTrans" cxnId="{947C238F-7083-4BDA-983F-8042A1135EDE}">
      <dgm:prSet/>
      <dgm:spPr/>
    </dgm:pt>
    <dgm:pt modelId="{A7FB015D-051E-4C40-9FB8-7617723034FC}">
      <dgm:prSet phldr="0"/>
      <dgm:spPr/>
      <dgm:t>
        <a:bodyPr/>
        <a:lstStyle/>
        <a:p>
          <a:pPr rtl="0"/>
          <a:r>
            <a:rPr lang="en-US">
              <a:latin typeface="Franklin Gothic Demi"/>
            </a:rPr>
            <a:t>American Council of Engineering Companies of Michigan (acecmi.org)</a:t>
          </a:r>
        </a:p>
      </dgm:t>
    </dgm:pt>
    <dgm:pt modelId="{7FE4CDD7-20D3-4A7C-85DA-BE102C6DD5E3}" type="parTrans" cxnId="{9C1D18B8-2919-4971-86BD-EBF1FF7A3D45}">
      <dgm:prSet/>
      <dgm:spPr/>
    </dgm:pt>
    <dgm:pt modelId="{CF72DE88-1B8C-40FB-A325-F85A607AD142}" type="sibTrans" cxnId="{9C1D18B8-2919-4971-86BD-EBF1FF7A3D45}">
      <dgm:prSet/>
      <dgm:spPr/>
    </dgm:pt>
    <dgm:pt modelId="{24F1136F-6623-4AE5-86AC-F8162BA07F3D}" type="pres">
      <dgm:prSet presAssocID="{290E0E3C-E481-4E4D-86B5-D20FB2A9EED1}" presName="linearFlow" presStyleCnt="0">
        <dgm:presLayoutVars>
          <dgm:dir/>
          <dgm:resizeHandles val="exact"/>
        </dgm:presLayoutVars>
      </dgm:prSet>
      <dgm:spPr/>
    </dgm:pt>
    <dgm:pt modelId="{E7E2297C-A307-4D56-B1AF-ABB9D9D4FBB3}" type="pres">
      <dgm:prSet presAssocID="{833CCF60-B971-4429-9F0C-5E468CBFFDD8}" presName="composite" presStyleCnt="0"/>
      <dgm:spPr/>
    </dgm:pt>
    <dgm:pt modelId="{475CBDFD-CADD-4E58-8861-A2A78AAF8A2E}" type="pres">
      <dgm:prSet presAssocID="{833CCF60-B971-4429-9F0C-5E468CBFFDD8}" presName="imgShp" presStyleLbl="fgImgPlace1" presStyleIdx="0" presStyleCnt="5"/>
      <dgm:spPr/>
    </dgm:pt>
    <dgm:pt modelId="{04D58906-B51A-4631-B046-A8730AB28599}" type="pres">
      <dgm:prSet presAssocID="{833CCF60-B971-4429-9F0C-5E468CBFFDD8}" presName="txShp" presStyleLbl="node1" presStyleIdx="0" presStyleCnt="5">
        <dgm:presLayoutVars>
          <dgm:bulletEnabled val="1"/>
        </dgm:presLayoutVars>
      </dgm:prSet>
      <dgm:spPr/>
    </dgm:pt>
    <dgm:pt modelId="{59F22EE6-E405-48E9-B68A-86BFDF267E8E}" type="pres">
      <dgm:prSet presAssocID="{213A2BAC-654B-4566-AF2A-49AA9D30F19E}" presName="spacing" presStyleCnt="0"/>
      <dgm:spPr/>
    </dgm:pt>
    <dgm:pt modelId="{FD4AF4DE-52E2-4029-AEAA-A31938D8C9F6}" type="pres">
      <dgm:prSet presAssocID="{1EE83880-A090-4DBC-9B1E-559B7D357BB8}" presName="composite" presStyleCnt="0"/>
      <dgm:spPr/>
    </dgm:pt>
    <dgm:pt modelId="{928731FE-475F-4F36-A0D4-0A1E5A948723}" type="pres">
      <dgm:prSet presAssocID="{1EE83880-A090-4DBC-9B1E-559B7D357BB8}" presName="imgShp" presStyleLbl="fgImgPlace1" presStyleIdx="1" presStyleCnt="5" custLinFactNeighborX="-70549" custLinFactNeighborY="503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ooks"/>
        </a:ext>
      </dgm:extLst>
    </dgm:pt>
    <dgm:pt modelId="{505B8284-AEAB-43D7-A5E2-EBE981806460}" type="pres">
      <dgm:prSet presAssocID="{1EE83880-A090-4DBC-9B1E-559B7D357BB8}" presName="txShp" presStyleLbl="node1" presStyleIdx="1" presStyleCnt="5" custScaleX="110352" custLinFactNeighborX="10232" custLinFactNeighborY="-66">
        <dgm:presLayoutVars>
          <dgm:bulletEnabled val="1"/>
        </dgm:presLayoutVars>
      </dgm:prSet>
      <dgm:spPr/>
    </dgm:pt>
    <dgm:pt modelId="{F07ECC87-9EC9-49EF-BE1E-5FCFE021CED7}" type="pres">
      <dgm:prSet presAssocID="{1291917A-63CA-4645-B60C-1F8155A9B1CC}" presName="spacing" presStyleCnt="0"/>
      <dgm:spPr/>
    </dgm:pt>
    <dgm:pt modelId="{108A1C13-0212-43CF-A41F-B67565BE43AF}" type="pres">
      <dgm:prSet presAssocID="{A69FFE0C-AB0D-4452-9259-0658417C293D}" presName="composite" presStyleCnt="0"/>
      <dgm:spPr/>
    </dgm:pt>
    <dgm:pt modelId="{C07C0C02-49C8-4745-AC7C-3605B09F85F8}" type="pres">
      <dgm:prSet presAssocID="{A69FFE0C-AB0D-4452-9259-0658417C293D}" presName="imgShp" presStyleLbl="fgImgPlace1" presStyleIdx="2" presStyleCnt="5"/>
      <dgm:spPr/>
    </dgm:pt>
    <dgm:pt modelId="{029962B6-0ACF-4FC1-877E-95AB1F8B096E}" type="pres">
      <dgm:prSet presAssocID="{A69FFE0C-AB0D-4452-9259-0658417C293D}" presName="txShp" presStyleLbl="node1" presStyleIdx="2" presStyleCnt="5">
        <dgm:presLayoutVars>
          <dgm:bulletEnabled val="1"/>
        </dgm:presLayoutVars>
      </dgm:prSet>
      <dgm:spPr/>
    </dgm:pt>
    <dgm:pt modelId="{E5E6A28B-5C3C-4F77-AC09-9D0BD766448D}" type="pres">
      <dgm:prSet presAssocID="{FEDADD4A-9B54-40C5-91D1-702D6F831549}" presName="spacing" presStyleCnt="0"/>
      <dgm:spPr/>
    </dgm:pt>
    <dgm:pt modelId="{54C0327F-9944-4A87-B032-E442F1E7C26B}" type="pres">
      <dgm:prSet presAssocID="{5D153162-68D0-4042-8A06-7AA1F2D76C1B}" presName="composite" presStyleCnt="0"/>
      <dgm:spPr/>
    </dgm:pt>
    <dgm:pt modelId="{A2661AF2-0E72-448E-89CE-08BD0FE272E6}" type="pres">
      <dgm:prSet presAssocID="{5D153162-68D0-4042-8A06-7AA1F2D76C1B}" presName="imgShp" presStyleLbl="fgImgPlace1" presStyleIdx="3" presStyleCnt="5" custLinFactNeighborX="-70549" custLinFactNeighborY="-81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uilding"/>
        </a:ext>
      </dgm:extLst>
    </dgm:pt>
    <dgm:pt modelId="{98B058B8-02A4-4591-804E-0894B68F0FEE}" type="pres">
      <dgm:prSet presAssocID="{5D153162-68D0-4042-8A06-7AA1F2D76C1B}" presName="txShp" presStyleLbl="node1" presStyleIdx="3" presStyleCnt="5" custScaleX="110352" custLinFactNeighborX="10232" custLinFactNeighborY="-66">
        <dgm:presLayoutVars>
          <dgm:bulletEnabled val="1"/>
        </dgm:presLayoutVars>
      </dgm:prSet>
      <dgm:spPr/>
    </dgm:pt>
    <dgm:pt modelId="{EEFA2147-749E-4A29-B372-1ECD25A4981A}" type="pres">
      <dgm:prSet presAssocID="{9F46331F-3253-4B15-A2A7-0D2465B298FA}" presName="spacing" presStyleCnt="0"/>
      <dgm:spPr/>
    </dgm:pt>
    <dgm:pt modelId="{C80942BC-271C-4C7E-9254-6D3354376927}" type="pres">
      <dgm:prSet presAssocID="{A7FB015D-051E-4C40-9FB8-7617723034FC}" presName="composite" presStyleCnt="0"/>
      <dgm:spPr/>
    </dgm:pt>
    <dgm:pt modelId="{AF9CC41C-47F6-4C0A-A724-E989AA5E6112}" type="pres">
      <dgm:prSet presAssocID="{A7FB015D-051E-4C40-9FB8-7617723034FC}" presName="imgShp" presStyleLbl="fgImgPlace1" presStyleIdx="4" presStyleCnt="5"/>
      <dgm:spPr/>
    </dgm:pt>
    <dgm:pt modelId="{72F0AFB9-49C2-41F3-A5FF-23E3066AA4F4}" type="pres">
      <dgm:prSet presAssocID="{A7FB015D-051E-4C40-9FB8-7617723034FC}" presName="txShp" presStyleLbl="node1" presStyleIdx="4" presStyleCnt="5">
        <dgm:presLayoutVars>
          <dgm:bulletEnabled val="1"/>
        </dgm:presLayoutVars>
      </dgm:prSet>
      <dgm:spPr/>
    </dgm:pt>
  </dgm:ptLst>
  <dgm:cxnLst>
    <dgm:cxn modelId="{2D2E760C-E768-43E7-A19B-9120841FD23F}" type="presOf" srcId="{5D153162-68D0-4042-8A06-7AA1F2D76C1B}" destId="{98B058B8-02A4-4591-804E-0894B68F0FEE}" srcOrd="0" destOrd="0" presId="urn:microsoft.com/office/officeart/2005/8/layout/vList3"/>
    <dgm:cxn modelId="{6A2C770E-4A71-4098-97EA-059C41EF90FA}" type="presOf" srcId="{A7FB015D-051E-4C40-9FB8-7617723034FC}" destId="{72F0AFB9-49C2-41F3-A5FF-23E3066AA4F4}" srcOrd="0" destOrd="0" presId="urn:microsoft.com/office/officeart/2005/8/layout/vList3"/>
    <dgm:cxn modelId="{7650597D-437A-41C6-8765-84B6E5A202C9}" type="presOf" srcId="{290E0E3C-E481-4E4D-86B5-D20FB2A9EED1}" destId="{24F1136F-6623-4AE5-86AC-F8162BA07F3D}" srcOrd="0" destOrd="0" presId="urn:microsoft.com/office/officeart/2005/8/layout/vList3"/>
    <dgm:cxn modelId="{947C238F-7083-4BDA-983F-8042A1135EDE}" srcId="{290E0E3C-E481-4E4D-86B5-D20FB2A9EED1}" destId="{A69FFE0C-AB0D-4452-9259-0658417C293D}" srcOrd="2" destOrd="0" parTransId="{0AE44E90-51F0-44C5-A85E-A603AB7AF2E0}" sibTransId="{FEDADD4A-9B54-40C5-91D1-702D6F831549}"/>
    <dgm:cxn modelId="{124D07A7-71B7-4FCB-9D43-92AD4106DD72}" srcId="{290E0E3C-E481-4E4D-86B5-D20FB2A9EED1}" destId="{5D153162-68D0-4042-8A06-7AA1F2D76C1B}" srcOrd="3" destOrd="0" parTransId="{5BD008A8-840C-4A48-AE09-C16B8935EE6A}" sibTransId="{9F46331F-3253-4B15-A2A7-0D2465B298FA}"/>
    <dgm:cxn modelId="{9C1D18B8-2919-4971-86BD-EBF1FF7A3D45}" srcId="{290E0E3C-E481-4E4D-86B5-D20FB2A9EED1}" destId="{A7FB015D-051E-4C40-9FB8-7617723034FC}" srcOrd="4" destOrd="0" parTransId="{7FE4CDD7-20D3-4A7C-85DA-BE102C6DD5E3}" sibTransId="{CF72DE88-1B8C-40FB-A325-F85A607AD142}"/>
    <dgm:cxn modelId="{17B396CE-5EE9-452C-AF4E-1D84CCFF8743}" type="presOf" srcId="{A69FFE0C-AB0D-4452-9259-0658417C293D}" destId="{029962B6-0ACF-4FC1-877E-95AB1F8B096E}" srcOrd="0" destOrd="0" presId="urn:microsoft.com/office/officeart/2005/8/layout/vList3"/>
    <dgm:cxn modelId="{4ED631DA-98EF-4F2A-825D-AD6C1840C6DD}" srcId="{290E0E3C-E481-4E4D-86B5-D20FB2A9EED1}" destId="{1EE83880-A090-4DBC-9B1E-559B7D357BB8}" srcOrd="1" destOrd="0" parTransId="{E6D0D99F-0196-4546-BDE3-4D742E21E429}" sibTransId="{1291917A-63CA-4645-B60C-1F8155A9B1CC}"/>
    <dgm:cxn modelId="{FB11E6E2-F0A0-4FF0-9CC4-A62F316D0D8A}" srcId="{290E0E3C-E481-4E4D-86B5-D20FB2A9EED1}" destId="{833CCF60-B971-4429-9F0C-5E468CBFFDD8}" srcOrd="0" destOrd="0" parTransId="{FC53A38E-01E8-49A4-A0B5-9B3A13AFAA00}" sibTransId="{213A2BAC-654B-4566-AF2A-49AA9D30F19E}"/>
    <dgm:cxn modelId="{718BE7E4-8634-42C3-972C-0170A50C7727}" type="presOf" srcId="{833CCF60-B971-4429-9F0C-5E468CBFFDD8}" destId="{04D58906-B51A-4631-B046-A8730AB28599}" srcOrd="0" destOrd="0" presId="urn:microsoft.com/office/officeart/2005/8/layout/vList3"/>
    <dgm:cxn modelId="{C5850EFE-232A-42DC-97A4-CE84243F1916}" type="presOf" srcId="{1EE83880-A090-4DBC-9B1E-559B7D357BB8}" destId="{505B8284-AEAB-43D7-A5E2-EBE981806460}" srcOrd="0" destOrd="0" presId="urn:microsoft.com/office/officeart/2005/8/layout/vList3"/>
    <dgm:cxn modelId="{04ADE792-274B-4404-99BD-F192FA383C48}" type="presParOf" srcId="{24F1136F-6623-4AE5-86AC-F8162BA07F3D}" destId="{E7E2297C-A307-4D56-B1AF-ABB9D9D4FBB3}" srcOrd="0" destOrd="0" presId="urn:microsoft.com/office/officeart/2005/8/layout/vList3"/>
    <dgm:cxn modelId="{C7DAB340-D21F-4F1C-BA55-99B2A5BF6F7A}" type="presParOf" srcId="{E7E2297C-A307-4D56-B1AF-ABB9D9D4FBB3}" destId="{475CBDFD-CADD-4E58-8861-A2A78AAF8A2E}" srcOrd="0" destOrd="0" presId="urn:microsoft.com/office/officeart/2005/8/layout/vList3"/>
    <dgm:cxn modelId="{07281DDF-3091-42F3-B68C-A8187EC436A2}" type="presParOf" srcId="{E7E2297C-A307-4D56-B1AF-ABB9D9D4FBB3}" destId="{04D58906-B51A-4631-B046-A8730AB28599}" srcOrd="1" destOrd="0" presId="urn:microsoft.com/office/officeart/2005/8/layout/vList3"/>
    <dgm:cxn modelId="{A23A9BA9-755D-4C80-8031-8180630263B6}" type="presParOf" srcId="{24F1136F-6623-4AE5-86AC-F8162BA07F3D}" destId="{59F22EE6-E405-48E9-B68A-86BFDF267E8E}" srcOrd="1" destOrd="0" presId="urn:microsoft.com/office/officeart/2005/8/layout/vList3"/>
    <dgm:cxn modelId="{FC305191-D825-42D4-8342-85BCB852EAEA}" type="presParOf" srcId="{24F1136F-6623-4AE5-86AC-F8162BA07F3D}" destId="{FD4AF4DE-52E2-4029-AEAA-A31938D8C9F6}" srcOrd="2" destOrd="0" presId="urn:microsoft.com/office/officeart/2005/8/layout/vList3"/>
    <dgm:cxn modelId="{DCBC0946-3219-4038-BEE3-712F6F2B54C0}" type="presParOf" srcId="{FD4AF4DE-52E2-4029-AEAA-A31938D8C9F6}" destId="{928731FE-475F-4F36-A0D4-0A1E5A948723}" srcOrd="0" destOrd="0" presId="urn:microsoft.com/office/officeart/2005/8/layout/vList3"/>
    <dgm:cxn modelId="{B9F56F67-4252-488A-89CD-F142084C195E}" type="presParOf" srcId="{FD4AF4DE-52E2-4029-AEAA-A31938D8C9F6}" destId="{505B8284-AEAB-43D7-A5E2-EBE981806460}" srcOrd="1" destOrd="0" presId="urn:microsoft.com/office/officeart/2005/8/layout/vList3"/>
    <dgm:cxn modelId="{51D34119-0E85-47EE-910C-5708B295D09A}" type="presParOf" srcId="{24F1136F-6623-4AE5-86AC-F8162BA07F3D}" destId="{F07ECC87-9EC9-49EF-BE1E-5FCFE021CED7}" srcOrd="3" destOrd="0" presId="urn:microsoft.com/office/officeart/2005/8/layout/vList3"/>
    <dgm:cxn modelId="{131BE523-360C-4B5E-B636-F8E62A5F0B7D}" type="presParOf" srcId="{24F1136F-6623-4AE5-86AC-F8162BA07F3D}" destId="{108A1C13-0212-43CF-A41F-B67565BE43AF}" srcOrd="4" destOrd="0" presId="urn:microsoft.com/office/officeart/2005/8/layout/vList3"/>
    <dgm:cxn modelId="{66A6EB0A-69B3-4F21-B3BD-E05F933D4504}" type="presParOf" srcId="{108A1C13-0212-43CF-A41F-B67565BE43AF}" destId="{C07C0C02-49C8-4745-AC7C-3605B09F85F8}" srcOrd="0" destOrd="0" presId="urn:microsoft.com/office/officeart/2005/8/layout/vList3"/>
    <dgm:cxn modelId="{58B188ED-BE82-430B-9FAF-10A1224FC147}" type="presParOf" srcId="{108A1C13-0212-43CF-A41F-B67565BE43AF}" destId="{029962B6-0ACF-4FC1-877E-95AB1F8B096E}" srcOrd="1" destOrd="0" presId="urn:microsoft.com/office/officeart/2005/8/layout/vList3"/>
    <dgm:cxn modelId="{5AF3B9A7-D0C9-48E4-AD21-64E673E6DB19}" type="presParOf" srcId="{24F1136F-6623-4AE5-86AC-F8162BA07F3D}" destId="{E5E6A28B-5C3C-4F77-AC09-9D0BD766448D}" srcOrd="5" destOrd="0" presId="urn:microsoft.com/office/officeart/2005/8/layout/vList3"/>
    <dgm:cxn modelId="{65125364-6562-4E0F-990D-9B3A7620F8B2}" type="presParOf" srcId="{24F1136F-6623-4AE5-86AC-F8162BA07F3D}" destId="{54C0327F-9944-4A87-B032-E442F1E7C26B}" srcOrd="6" destOrd="0" presId="urn:microsoft.com/office/officeart/2005/8/layout/vList3"/>
    <dgm:cxn modelId="{FFC85D4C-85B0-4D92-8C1F-66491F72495F}" type="presParOf" srcId="{54C0327F-9944-4A87-B032-E442F1E7C26B}" destId="{A2661AF2-0E72-448E-89CE-08BD0FE272E6}" srcOrd="0" destOrd="0" presId="urn:microsoft.com/office/officeart/2005/8/layout/vList3"/>
    <dgm:cxn modelId="{733FEA69-110C-48F4-AC4B-C854CA8C8509}" type="presParOf" srcId="{54C0327F-9944-4A87-B032-E442F1E7C26B}" destId="{98B058B8-02A4-4591-804E-0894B68F0FEE}" srcOrd="1" destOrd="0" presId="urn:microsoft.com/office/officeart/2005/8/layout/vList3"/>
    <dgm:cxn modelId="{7CD6DECF-1F5A-433C-B109-811318DFED8C}" type="presParOf" srcId="{24F1136F-6623-4AE5-86AC-F8162BA07F3D}" destId="{EEFA2147-749E-4A29-B372-1ECD25A4981A}" srcOrd="7" destOrd="0" presId="urn:microsoft.com/office/officeart/2005/8/layout/vList3"/>
    <dgm:cxn modelId="{6596872D-DDB8-400B-A5E6-86D3DEE96CBD}" type="presParOf" srcId="{24F1136F-6623-4AE5-86AC-F8162BA07F3D}" destId="{C80942BC-271C-4C7E-9254-6D3354376927}" srcOrd="8" destOrd="0" presId="urn:microsoft.com/office/officeart/2005/8/layout/vList3"/>
    <dgm:cxn modelId="{E3D1977C-F96B-469E-909D-0419EDEBB5DB}" type="presParOf" srcId="{C80942BC-271C-4C7E-9254-6D3354376927}" destId="{AF9CC41C-47F6-4C0A-A724-E989AA5E6112}" srcOrd="0" destOrd="0" presId="urn:microsoft.com/office/officeart/2005/8/layout/vList3"/>
    <dgm:cxn modelId="{C61E1F09-E312-425D-ACE9-91ACA8486A08}" type="presParOf" srcId="{C80942BC-271C-4C7E-9254-6D3354376927}" destId="{72F0AFB9-49C2-41F3-A5FF-23E3066AA4F4}"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15491D-CF9B-4752-8990-EF4C2CCECDCD}">
      <dsp:nvSpPr>
        <dsp:cNvPr id="0" name=""/>
        <dsp:cNvSpPr/>
      </dsp:nvSpPr>
      <dsp:spPr>
        <a:xfrm>
          <a:off x="205348" y="1623"/>
          <a:ext cx="1828314" cy="10969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Clr>
              <a:srgbClr val="603913"/>
            </a:buClr>
            <a:buSzPct val="100000"/>
            <a:buFont typeface="Arial" panose="020B0604020202020204" pitchFamily="34" charset="0"/>
            <a:buNone/>
          </a:pPr>
          <a:r>
            <a:rPr lang="en-US" sz="2000" kern="1200">
              <a:latin typeface="Franklin Gothic Demi"/>
              <a:cs typeface="Arial"/>
            </a:rPr>
            <a:t>Land Use &amp; Zoning</a:t>
          </a:r>
          <a:endParaRPr lang="en-US" sz="2000" kern="1200"/>
        </a:p>
      </dsp:txBody>
      <dsp:txXfrm>
        <a:off x="205348" y="1623"/>
        <a:ext cx="1828314" cy="1096988"/>
      </dsp:txXfrm>
    </dsp:sp>
    <dsp:sp modelId="{9B8D449F-7F6D-4428-B9FF-9D05DB6F766A}">
      <dsp:nvSpPr>
        <dsp:cNvPr id="0" name=""/>
        <dsp:cNvSpPr/>
      </dsp:nvSpPr>
      <dsp:spPr>
        <a:xfrm>
          <a:off x="2216493" y="1623"/>
          <a:ext cx="1828314" cy="10969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a:latin typeface="Franklin Gothic Demi"/>
            </a:rPr>
            <a:t>Environmental Planning</a:t>
          </a:r>
          <a:endParaRPr lang="en-US" sz="2000" kern="1200"/>
        </a:p>
      </dsp:txBody>
      <dsp:txXfrm>
        <a:off x="2216493" y="1623"/>
        <a:ext cx="1828314" cy="1096988"/>
      </dsp:txXfrm>
    </dsp:sp>
    <dsp:sp modelId="{B355039C-D9A2-4E62-B889-9ABBDC850CE3}">
      <dsp:nvSpPr>
        <dsp:cNvPr id="0" name=""/>
        <dsp:cNvSpPr/>
      </dsp:nvSpPr>
      <dsp:spPr>
        <a:xfrm>
          <a:off x="205348" y="1281443"/>
          <a:ext cx="1828314" cy="10969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Franklin Gothic Demi"/>
              <a:cs typeface="Arial"/>
            </a:rPr>
            <a:t>Transportation</a:t>
          </a:r>
          <a:endParaRPr lang="en-US" sz="2000" kern="1200"/>
        </a:p>
      </dsp:txBody>
      <dsp:txXfrm>
        <a:off x="205348" y="1281443"/>
        <a:ext cx="1828314" cy="1096988"/>
      </dsp:txXfrm>
    </dsp:sp>
    <dsp:sp modelId="{3DB1309C-3D1E-4662-8529-A3F3CD96F29E}">
      <dsp:nvSpPr>
        <dsp:cNvPr id="0" name=""/>
        <dsp:cNvSpPr/>
      </dsp:nvSpPr>
      <dsp:spPr>
        <a:xfrm>
          <a:off x="2216493" y="1281443"/>
          <a:ext cx="1828314" cy="10969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a:latin typeface="Franklin Gothic Demi"/>
              <a:cs typeface="Arial"/>
            </a:rPr>
            <a:t>Transit-Oriented Design</a:t>
          </a:r>
          <a:endParaRPr lang="en-US" sz="2000" kern="1200"/>
        </a:p>
      </dsp:txBody>
      <dsp:txXfrm>
        <a:off x="2216493" y="1281443"/>
        <a:ext cx="1828314" cy="1096988"/>
      </dsp:txXfrm>
    </dsp:sp>
    <dsp:sp modelId="{DB4F1FA4-17A5-426C-B0A9-89B44043A19C}">
      <dsp:nvSpPr>
        <dsp:cNvPr id="0" name=""/>
        <dsp:cNvSpPr/>
      </dsp:nvSpPr>
      <dsp:spPr>
        <a:xfrm>
          <a:off x="205348" y="2561263"/>
          <a:ext cx="1828314" cy="10969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a:latin typeface="Franklin Gothic Demi"/>
              <a:cs typeface="Arial"/>
            </a:rPr>
            <a:t>Community Engagement</a:t>
          </a:r>
          <a:endParaRPr lang="en-US" sz="2000" kern="1200">
            <a:cs typeface="Arial"/>
          </a:endParaRPr>
        </a:p>
      </dsp:txBody>
      <dsp:txXfrm>
        <a:off x="205348" y="2561263"/>
        <a:ext cx="1828314" cy="1096988"/>
      </dsp:txXfrm>
    </dsp:sp>
    <dsp:sp modelId="{FD132409-BC56-4F01-96CC-53CED97B8085}">
      <dsp:nvSpPr>
        <dsp:cNvPr id="0" name=""/>
        <dsp:cNvSpPr/>
      </dsp:nvSpPr>
      <dsp:spPr>
        <a:xfrm>
          <a:off x="2216493" y="2561263"/>
          <a:ext cx="1828314" cy="10969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a:latin typeface="Franklin Gothic Demi"/>
              <a:cs typeface="Arial"/>
            </a:rPr>
            <a:t>Multi-Modal &amp; Non-Motorized</a:t>
          </a:r>
          <a:endParaRPr lang="en-US" sz="2000" kern="1200"/>
        </a:p>
      </dsp:txBody>
      <dsp:txXfrm>
        <a:off x="2216493" y="2561263"/>
        <a:ext cx="1828314" cy="1096988"/>
      </dsp:txXfrm>
    </dsp:sp>
    <dsp:sp modelId="{3C9DD4B0-EDFB-463F-B8CE-367830ECA4A7}">
      <dsp:nvSpPr>
        <dsp:cNvPr id="0" name=""/>
        <dsp:cNvSpPr/>
      </dsp:nvSpPr>
      <dsp:spPr>
        <a:xfrm>
          <a:off x="205348" y="3841083"/>
          <a:ext cx="1828314" cy="10969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a:latin typeface="Franklin Gothic Demi"/>
              <a:cs typeface="Arial"/>
            </a:rPr>
            <a:t>Master Plans</a:t>
          </a:r>
          <a:endParaRPr lang="en-US" sz="2000" kern="1200">
            <a:cs typeface="Arial"/>
          </a:endParaRPr>
        </a:p>
      </dsp:txBody>
      <dsp:txXfrm>
        <a:off x="205348" y="3841083"/>
        <a:ext cx="1828314" cy="1096988"/>
      </dsp:txXfrm>
    </dsp:sp>
    <dsp:sp modelId="{4363ECF2-B85A-48E3-8C63-6E04B8942DFF}">
      <dsp:nvSpPr>
        <dsp:cNvPr id="0" name=""/>
        <dsp:cNvSpPr/>
      </dsp:nvSpPr>
      <dsp:spPr>
        <a:xfrm>
          <a:off x="2216493" y="3841083"/>
          <a:ext cx="1828314" cy="10969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a:latin typeface="Franklin Gothic Demi"/>
              <a:cs typeface="Arial"/>
            </a:rPr>
            <a:t>Strategic Plans</a:t>
          </a:r>
        </a:p>
      </dsp:txBody>
      <dsp:txXfrm>
        <a:off x="2216493" y="3841083"/>
        <a:ext cx="1828314" cy="109698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15491D-CF9B-4752-8990-EF4C2CCECDCD}">
      <dsp:nvSpPr>
        <dsp:cNvPr id="0" name=""/>
        <dsp:cNvSpPr/>
      </dsp:nvSpPr>
      <dsp:spPr>
        <a:xfrm>
          <a:off x="0" y="806081"/>
          <a:ext cx="1409816" cy="8458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Clr>
              <a:srgbClr val="603913"/>
            </a:buClr>
            <a:buSzPct val="100000"/>
            <a:buFont typeface="Arial" panose="020B0604020202020204" pitchFamily="34" charset="0"/>
            <a:buNone/>
          </a:pPr>
          <a:r>
            <a:rPr lang="en-US" sz="1400" kern="1200">
              <a:cs typeface="Arial" panose="020B0604020202020204" pitchFamily="34" charset="0"/>
            </a:rPr>
            <a:t>Public Involvement</a:t>
          </a:r>
          <a:endParaRPr lang="en-US" sz="1400" kern="1200"/>
        </a:p>
      </dsp:txBody>
      <dsp:txXfrm>
        <a:off x="0" y="806081"/>
        <a:ext cx="1409816" cy="845889"/>
      </dsp:txXfrm>
    </dsp:sp>
    <dsp:sp modelId="{85FDDD59-7BAE-4062-BDF2-0C5897546E1F}">
      <dsp:nvSpPr>
        <dsp:cNvPr id="0" name=""/>
        <dsp:cNvSpPr/>
      </dsp:nvSpPr>
      <dsp:spPr>
        <a:xfrm>
          <a:off x="1550798" y="806081"/>
          <a:ext cx="1409816" cy="8458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cs typeface="Arial" panose="020B0604020202020204" pitchFamily="34" charset="0"/>
            </a:rPr>
            <a:t>Water Quality/Wetland and Floodplain</a:t>
          </a:r>
        </a:p>
      </dsp:txBody>
      <dsp:txXfrm>
        <a:off x="1550798" y="806081"/>
        <a:ext cx="1409816" cy="845889"/>
      </dsp:txXfrm>
    </dsp:sp>
    <dsp:sp modelId="{B355039C-D9A2-4E62-B889-9ABBDC850CE3}">
      <dsp:nvSpPr>
        <dsp:cNvPr id="0" name=""/>
        <dsp:cNvSpPr/>
      </dsp:nvSpPr>
      <dsp:spPr>
        <a:xfrm>
          <a:off x="3101596" y="806081"/>
          <a:ext cx="1409816" cy="8458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cs typeface="Arial" panose="020B0604020202020204" pitchFamily="34" charset="0"/>
            </a:rPr>
            <a:t>Farmland</a:t>
          </a:r>
        </a:p>
      </dsp:txBody>
      <dsp:txXfrm>
        <a:off x="3101596" y="806081"/>
        <a:ext cx="1409816" cy="845889"/>
      </dsp:txXfrm>
    </dsp:sp>
    <dsp:sp modelId="{3DB1309C-3D1E-4662-8529-A3F3CD96F29E}">
      <dsp:nvSpPr>
        <dsp:cNvPr id="0" name=""/>
        <dsp:cNvSpPr/>
      </dsp:nvSpPr>
      <dsp:spPr>
        <a:xfrm>
          <a:off x="0" y="1792952"/>
          <a:ext cx="1409816" cy="8458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cs typeface="Arial" panose="020B0604020202020204" pitchFamily="34" charset="0"/>
            </a:rPr>
            <a:t>Threatened</a:t>
          </a:r>
          <a:br>
            <a:rPr lang="en-US" sz="1400" kern="1200">
              <a:cs typeface="Arial" panose="020B0604020202020204" pitchFamily="34" charset="0"/>
            </a:rPr>
          </a:br>
          <a:r>
            <a:rPr lang="en-US" sz="1400" kern="1200">
              <a:cs typeface="Arial" panose="020B0604020202020204" pitchFamily="34" charset="0"/>
            </a:rPr>
            <a:t>and Endangered Species</a:t>
          </a:r>
        </a:p>
      </dsp:txBody>
      <dsp:txXfrm>
        <a:off x="0" y="1792952"/>
        <a:ext cx="1409816" cy="845889"/>
      </dsp:txXfrm>
    </dsp:sp>
    <dsp:sp modelId="{89F86F1A-F905-492A-8FF0-292CFD5A6666}">
      <dsp:nvSpPr>
        <dsp:cNvPr id="0" name=""/>
        <dsp:cNvSpPr/>
      </dsp:nvSpPr>
      <dsp:spPr>
        <a:xfrm>
          <a:off x="1550798" y="1792952"/>
          <a:ext cx="1409816" cy="8458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cs typeface="Arial" panose="020B0604020202020204" pitchFamily="34" charset="0"/>
            </a:rPr>
            <a:t>Coastal Zone Consistency</a:t>
          </a:r>
        </a:p>
      </dsp:txBody>
      <dsp:txXfrm>
        <a:off x="1550798" y="1792952"/>
        <a:ext cx="1409816" cy="845889"/>
      </dsp:txXfrm>
    </dsp:sp>
    <dsp:sp modelId="{DB4F1FA4-17A5-426C-B0A9-89B44043A19C}">
      <dsp:nvSpPr>
        <dsp:cNvPr id="0" name=""/>
        <dsp:cNvSpPr/>
      </dsp:nvSpPr>
      <dsp:spPr>
        <a:xfrm>
          <a:off x="3101596" y="1792952"/>
          <a:ext cx="1409816" cy="8458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cs typeface="Arial" panose="020B0604020202020204" pitchFamily="34" charset="0"/>
            </a:rPr>
            <a:t>Air Quality</a:t>
          </a:r>
        </a:p>
      </dsp:txBody>
      <dsp:txXfrm>
        <a:off x="3101596" y="1792952"/>
        <a:ext cx="1409816" cy="845889"/>
      </dsp:txXfrm>
    </dsp:sp>
    <dsp:sp modelId="{E54ACE5C-4475-4DD6-8139-824C7DA15BF7}">
      <dsp:nvSpPr>
        <dsp:cNvPr id="0" name=""/>
        <dsp:cNvSpPr/>
      </dsp:nvSpPr>
      <dsp:spPr>
        <a:xfrm>
          <a:off x="0" y="2779824"/>
          <a:ext cx="1409816" cy="8458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Clr>
              <a:srgbClr val="603913"/>
            </a:buClr>
            <a:buSzPct val="100000"/>
            <a:buNone/>
          </a:pPr>
          <a:r>
            <a:rPr lang="en-US" sz="1400" kern="1200">
              <a:cs typeface="Arial" panose="020B0604020202020204" pitchFamily="34" charset="0"/>
            </a:rPr>
            <a:t>Historic Preservation</a:t>
          </a:r>
        </a:p>
      </dsp:txBody>
      <dsp:txXfrm>
        <a:off x="0" y="2779824"/>
        <a:ext cx="1409816" cy="845889"/>
      </dsp:txXfrm>
    </dsp:sp>
    <dsp:sp modelId="{FD132409-BC56-4F01-96CC-53CED97B8085}">
      <dsp:nvSpPr>
        <dsp:cNvPr id="0" name=""/>
        <dsp:cNvSpPr/>
      </dsp:nvSpPr>
      <dsp:spPr>
        <a:xfrm>
          <a:off x="1550798" y="2779824"/>
          <a:ext cx="1409816" cy="8458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cs typeface="Arial" panose="020B0604020202020204" pitchFamily="34" charset="0"/>
            </a:rPr>
            <a:t>Title VI and Environmental Justice</a:t>
          </a:r>
        </a:p>
      </dsp:txBody>
      <dsp:txXfrm>
        <a:off x="1550798" y="2779824"/>
        <a:ext cx="1409816" cy="845889"/>
      </dsp:txXfrm>
    </dsp:sp>
    <dsp:sp modelId="{13A03392-87CD-4B47-8605-72D32CDE9DF4}">
      <dsp:nvSpPr>
        <dsp:cNvPr id="0" name=""/>
        <dsp:cNvSpPr/>
      </dsp:nvSpPr>
      <dsp:spPr>
        <a:xfrm>
          <a:off x="3101596" y="2779824"/>
          <a:ext cx="1409816" cy="8458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cs typeface="Arial" panose="020B0604020202020204" pitchFamily="34" charset="0"/>
            </a:rPr>
            <a:t>Recreation Area Protection</a:t>
          </a:r>
        </a:p>
      </dsp:txBody>
      <dsp:txXfrm>
        <a:off x="3101596" y="2779824"/>
        <a:ext cx="1409816" cy="845889"/>
      </dsp:txXfrm>
    </dsp:sp>
    <dsp:sp modelId="{4930E6D3-ACA2-4F63-BECF-A5F9E4E1673C}">
      <dsp:nvSpPr>
        <dsp:cNvPr id="0" name=""/>
        <dsp:cNvSpPr/>
      </dsp:nvSpPr>
      <dsp:spPr>
        <a:xfrm>
          <a:off x="0" y="3766695"/>
          <a:ext cx="1409816" cy="8458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cs typeface="Arial" panose="020B0604020202020204" pitchFamily="34" charset="0"/>
            </a:rPr>
            <a:t>Noise Abatement</a:t>
          </a:r>
        </a:p>
      </dsp:txBody>
      <dsp:txXfrm>
        <a:off x="0" y="3766695"/>
        <a:ext cx="1409816" cy="845889"/>
      </dsp:txXfrm>
    </dsp:sp>
    <dsp:sp modelId="{3C9DD4B0-EDFB-463F-B8CE-367830ECA4A7}">
      <dsp:nvSpPr>
        <dsp:cNvPr id="0" name=""/>
        <dsp:cNvSpPr/>
      </dsp:nvSpPr>
      <dsp:spPr>
        <a:xfrm>
          <a:off x="1550798" y="3766695"/>
          <a:ext cx="1409816" cy="8458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cs typeface="Arial" panose="020B0604020202020204" pitchFamily="34" charset="0"/>
            </a:rPr>
            <a:t>Sustainable Development</a:t>
          </a:r>
        </a:p>
      </dsp:txBody>
      <dsp:txXfrm>
        <a:off x="1550798" y="3766695"/>
        <a:ext cx="1409816" cy="845889"/>
      </dsp:txXfrm>
    </dsp:sp>
    <dsp:sp modelId="{EC726E57-74CE-4CFA-B566-78E9DA8981F6}">
      <dsp:nvSpPr>
        <dsp:cNvPr id="0" name=""/>
        <dsp:cNvSpPr/>
      </dsp:nvSpPr>
      <dsp:spPr>
        <a:xfrm>
          <a:off x="3101596" y="3766695"/>
          <a:ext cx="1409816" cy="8458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cs typeface="Arial" panose="020B0604020202020204" pitchFamily="34" charset="0"/>
            </a:rPr>
            <a:t>Community Impact Assessment</a:t>
          </a:r>
        </a:p>
      </dsp:txBody>
      <dsp:txXfrm>
        <a:off x="3101596" y="3766695"/>
        <a:ext cx="1409816" cy="8458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D58906-B51A-4631-B046-A8730AB28599}">
      <dsp:nvSpPr>
        <dsp:cNvPr id="0" name=""/>
        <dsp:cNvSpPr/>
      </dsp:nvSpPr>
      <dsp:spPr>
        <a:xfrm rot="10800000">
          <a:off x="1383548" y="3267"/>
          <a:ext cx="4789036" cy="709149"/>
        </a:xfrm>
        <a:prstGeom prst="homePlat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2715" tIns="76200" rIns="14224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Franklin Gothic Demi"/>
            </a:rPr>
            <a:t>Talk to Career Counselors</a:t>
          </a:r>
          <a:endParaRPr lang="en-US" sz="2000" kern="1200"/>
        </a:p>
      </dsp:txBody>
      <dsp:txXfrm rot="10800000">
        <a:off x="1560835" y="3267"/>
        <a:ext cx="4611749" cy="709149"/>
      </dsp:txXfrm>
    </dsp:sp>
    <dsp:sp modelId="{475CBDFD-CADD-4E58-8861-A2A78AAF8A2E}">
      <dsp:nvSpPr>
        <dsp:cNvPr id="0" name=""/>
        <dsp:cNvSpPr/>
      </dsp:nvSpPr>
      <dsp:spPr>
        <a:xfrm>
          <a:off x="1028973" y="3267"/>
          <a:ext cx="709149" cy="709149"/>
        </a:xfrm>
        <a:prstGeom prst="ellipse">
          <a:avLst/>
        </a:prstGeom>
        <a:solidFill>
          <a:schemeClr val="accent2">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5B8284-AEAB-43D7-A5E2-EBE981806460}">
      <dsp:nvSpPr>
        <dsp:cNvPr id="0" name=""/>
        <dsp:cNvSpPr/>
      </dsp:nvSpPr>
      <dsp:spPr>
        <a:xfrm rot="10800000">
          <a:off x="1501741" y="923635"/>
          <a:ext cx="5284797" cy="709149"/>
        </a:xfrm>
        <a:prstGeom prst="homePlate">
          <a:avLst/>
        </a:prstGeom>
        <a:solidFill>
          <a:schemeClr val="tx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2715" tIns="76200" rIns="142240" bIns="76200" numCol="1" spcCol="1270" anchor="ctr" anchorCtr="0">
          <a:noAutofit/>
        </a:bodyPr>
        <a:lstStyle/>
        <a:p>
          <a:pPr marL="0" lvl="0" indent="0" algn="ctr" defTabSz="889000">
            <a:lnSpc>
              <a:spcPct val="90000"/>
            </a:lnSpc>
            <a:spcBef>
              <a:spcPct val="0"/>
            </a:spcBef>
            <a:spcAft>
              <a:spcPct val="35000"/>
            </a:spcAft>
            <a:buNone/>
          </a:pPr>
          <a:r>
            <a:rPr lang="en-US" sz="2000" b="1" kern="1200"/>
            <a:t>Resources</a:t>
          </a:r>
        </a:p>
      </dsp:txBody>
      <dsp:txXfrm rot="10800000">
        <a:off x="1679028" y="923635"/>
        <a:ext cx="5107510" cy="709149"/>
      </dsp:txXfrm>
    </dsp:sp>
    <dsp:sp modelId="{928731FE-475F-4F36-A0D4-0A1E5A948723}">
      <dsp:nvSpPr>
        <dsp:cNvPr id="0" name=""/>
        <dsp:cNvSpPr/>
      </dsp:nvSpPr>
      <dsp:spPr>
        <a:xfrm>
          <a:off x="404735" y="959823"/>
          <a:ext cx="709149" cy="709149"/>
        </a:xfrm>
        <a:prstGeom prst="ellipse">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29962B6-0ACF-4FC1-877E-95AB1F8B096E}">
      <dsp:nvSpPr>
        <dsp:cNvPr id="0" name=""/>
        <dsp:cNvSpPr/>
      </dsp:nvSpPr>
      <dsp:spPr>
        <a:xfrm rot="10800000">
          <a:off x="1383548" y="1844939"/>
          <a:ext cx="4789036" cy="709149"/>
        </a:xfrm>
        <a:prstGeom prst="homePlat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2715" tIns="76200" rIns="142240" bIns="76200" numCol="1" spcCol="1270" anchor="ctr" anchorCtr="0">
          <a:noAutofit/>
        </a:bodyPr>
        <a:lstStyle/>
        <a:p>
          <a:pPr marL="0" lvl="0" indent="0" algn="ctr" defTabSz="889000" rtl="0">
            <a:lnSpc>
              <a:spcPct val="90000"/>
            </a:lnSpc>
            <a:spcBef>
              <a:spcPct val="0"/>
            </a:spcBef>
            <a:spcAft>
              <a:spcPct val="35000"/>
            </a:spcAft>
            <a:buNone/>
          </a:pPr>
          <a:r>
            <a:rPr lang="en-US" sz="2000" kern="1200">
              <a:latin typeface="Franklin Gothic Demi"/>
            </a:rPr>
            <a:t>Use listed resources</a:t>
          </a:r>
        </a:p>
      </dsp:txBody>
      <dsp:txXfrm rot="10800000">
        <a:off x="1560835" y="1844939"/>
        <a:ext cx="4611749" cy="709149"/>
      </dsp:txXfrm>
    </dsp:sp>
    <dsp:sp modelId="{C07C0C02-49C8-4745-AC7C-3605B09F85F8}">
      <dsp:nvSpPr>
        <dsp:cNvPr id="0" name=""/>
        <dsp:cNvSpPr/>
      </dsp:nvSpPr>
      <dsp:spPr>
        <a:xfrm>
          <a:off x="1028973" y="1844939"/>
          <a:ext cx="709149" cy="709149"/>
        </a:xfrm>
        <a:prstGeom prst="ellipse">
          <a:avLst/>
        </a:prstGeom>
        <a:solidFill>
          <a:schemeClr val="accent2">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8B058B8-02A4-4591-804E-0894B68F0FEE}">
      <dsp:nvSpPr>
        <dsp:cNvPr id="0" name=""/>
        <dsp:cNvSpPr/>
      </dsp:nvSpPr>
      <dsp:spPr>
        <a:xfrm rot="10800000">
          <a:off x="1501741" y="2765307"/>
          <a:ext cx="5284797" cy="709149"/>
        </a:xfrm>
        <a:prstGeom prst="homePlate">
          <a:avLst/>
        </a:prstGeom>
        <a:solidFill>
          <a:schemeClr val="tx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2715" tIns="76200" rIns="142240" bIns="76200" numCol="1" spcCol="1270" anchor="ctr" anchorCtr="0">
          <a:noAutofit/>
        </a:bodyPr>
        <a:lstStyle/>
        <a:p>
          <a:pPr marL="0" lvl="0" indent="0" algn="ctr" defTabSz="889000">
            <a:lnSpc>
              <a:spcPct val="90000"/>
            </a:lnSpc>
            <a:spcBef>
              <a:spcPct val="0"/>
            </a:spcBef>
            <a:spcAft>
              <a:spcPct val="35000"/>
            </a:spcAft>
            <a:buNone/>
          </a:pPr>
          <a:r>
            <a:rPr lang="en-US" sz="2000" b="1" kern="1200"/>
            <a:t>Organizations to contact</a:t>
          </a:r>
        </a:p>
      </dsp:txBody>
      <dsp:txXfrm rot="10800000">
        <a:off x="1679028" y="2765307"/>
        <a:ext cx="5107510" cy="709149"/>
      </dsp:txXfrm>
    </dsp:sp>
    <dsp:sp modelId="{A2661AF2-0E72-448E-89CE-08BD0FE272E6}">
      <dsp:nvSpPr>
        <dsp:cNvPr id="0" name=""/>
        <dsp:cNvSpPr/>
      </dsp:nvSpPr>
      <dsp:spPr>
        <a:xfrm>
          <a:off x="404735" y="2760017"/>
          <a:ext cx="709149" cy="709149"/>
        </a:xfrm>
        <a:prstGeom prst="ellipse">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2F0AFB9-49C2-41F3-A5FF-23E3066AA4F4}">
      <dsp:nvSpPr>
        <dsp:cNvPr id="0" name=""/>
        <dsp:cNvSpPr/>
      </dsp:nvSpPr>
      <dsp:spPr>
        <a:xfrm rot="10800000">
          <a:off x="1383548" y="3686611"/>
          <a:ext cx="4789036" cy="709149"/>
        </a:xfrm>
        <a:prstGeom prst="homePlat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2715" tIns="76200" rIns="142240" bIns="76200" numCol="1" spcCol="1270" anchor="ctr" anchorCtr="0">
          <a:noAutofit/>
        </a:bodyPr>
        <a:lstStyle/>
        <a:p>
          <a:pPr marL="0" lvl="0" indent="0" algn="ctr" defTabSz="889000" rtl="0">
            <a:lnSpc>
              <a:spcPct val="90000"/>
            </a:lnSpc>
            <a:spcBef>
              <a:spcPct val="0"/>
            </a:spcBef>
            <a:spcAft>
              <a:spcPct val="35000"/>
            </a:spcAft>
            <a:buNone/>
          </a:pPr>
          <a:r>
            <a:rPr lang="en-US" sz="2000" kern="1200">
              <a:latin typeface="Franklin Gothic Demi"/>
            </a:rPr>
            <a:t>American Council of Engineering Companies of Michigan (acecmi.org)</a:t>
          </a:r>
        </a:p>
      </dsp:txBody>
      <dsp:txXfrm rot="10800000">
        <a:off x="1560835" y="3686611"/>
        <a:ext cx="4611749" cy="709149"/>
      </dsp:txXfrm>
    </dsp:sp>
    <dsp:sp modelId="{AF9CC41C-47F6-4C0A-A724-E989AA5E6112}">
      <dsp:nvSpPr>
        <dsp:cNvPr id="0" name=""/>
        <dsp:cNvSpPr/>
      </dsp:nvSpPr>
      <dsp:spPr>
        <a:xfrm>
          <a:off x="1028973" y="3686611"/>
          <a:ext cx="709149" cy="709149"/>
        </a:xfrm>
        <a:prstGeom prst="ellipse">
          <a:avLst/>
        </a:prstGeom>
        <a:solidFill>
          <a:schemeClr val="accent2">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95B66E5-15AA-4745-8A67-3CE257BEE39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4" name="Footer Placeholder 3">
            <a:extLst>
              <a:ext uri="{FF2B5EF4-FFF2-40B4-BE49-F238E27FC236}">
                <a16:creationId xmlns:a16="http://schemas.microsoft.com/office/drawing/2014/main" id="{AC844A45-21B3-834A-A491-E4E4B9DC117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C039FDB-18A0-074D-8BA3-A4C3DE896AF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E6D13E5-4CEC-3A4A-8E5D-AFCEE7512EEC}" type="slidenum">
              <a:t>‹#›</a:t>
            </a:fld>
            <a:endParaRPr lang="en-US"/>
          </a:p>
        </p:txBody>
      </p:sp>
    </p:spTree>
    <p:extLst>
      <p:ext uri="{BB962C8B-B14F-4D97-AF65-F5344CB8AC3E}">
        <p14:creationId xmlns:p14="http://schemas.microsoft.com/office/powerpoint/2010/main" val="26532284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E7A52F-9D89-7442-A8E9-48D1527B5F6B}" type="datetimeFigureOut">
              <a:rPr lang="en-US" smtClean="0"/>
              <a:t>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9C7E07-3C67-C64C-8DA0-0404F6303970}" type="slidenum">
              <a:rPr lang="en-US" smtClean="0"/>
              <a:t>‹#›</a:t>
            </a:fld>
            <a:endParaRPr lang="en-US"/>
          </a:p>
        </p:txBody>
      </p:sp>
    </p:spTree>
    <p:extLst>
      <p:ext uri="{BB962C8B-B14F-4D97-AF65-F5344CB8AC3E}">
        <p14:creationId xmlns:p14="http://schemas.microsoft.com/office/powerpoint/2010/main" val="4032528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p:nvPr>
        </p:nvSpPr>
        <p:spPr>
          <a:xfrm>
            <a:off x="6367054" y="2116182"/>
            <a:ext cx="5491571" cy="1514019"/>
          </a:xfrm>
          <a:prstGeom prst="rect">
            <a:avLst/>
          </a:prstGeom>
        </p:spPr>
        <p:txBody>
          <a:bodyPr lIns="0" tIns="0" rIns="0" bIns="0" anchor="b">
            <a:noAutofit/>
          </a:bodyPr>
          <a:lstStyle>
            <a:lvl1pPr algn="l">
              <a:defRPr sz="6000" b="1" i="0" spc="100" baseline="0">
                <a:solidFill>
                  <a:schemeClr val="bg1"/>
                </a:solidFill>
                <a:latin typeface="+mj-lt"/>
              </a:defRPr>
            </a:lvl1pPr>
          </a:lstStyle>
          <a:p>
            <a:r>
              <a:rPr lang="en-US"/>
              <a:t>Click to edit Master title style</a:t>
            </a:r>
          </a:p>
        </p:txBody>
      </p:sp>
      <p:grpSp>
        <p:nvGrpSpPr>
          <p:cNvPr id="9" name="Group 8">
            <a:extLst>
              <a:ext uri="{FF2B5EF4-FFF2-40B4-BE49-F238E27FC236}">
                <a16:creationId xmlns:a16="http://schemas.microsoft.com/office/drawing/2014/main" id="{C26C18C3-ED25-DD4B-BA72-24932D54DE37}"/>
              </a:ext>
            </a:extLst>
          </p:cNvPr>
          <p:cNvGrpSpPr>
            <a:grpSpLocks/>
          </p:cNvGrpSpPr>
          <p:nvPr/>
        </p:nvGrpSpPr>
        <p:grpSpPr bwMode="auto">
          <a:xfrm>
            <a:off x="1" y="758752"/>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p:nvPr>
        </p:nvSpPr>
        <p:spPr>
          <a:xfrm>
            <a:off x="6367055" y="4549553"/>
            <a:ext cx="5491570" cy="953337"/>
          </a:xfrm>
        </p:spPr>
        <p:txBody>
          <a:bodyPr lIns="0" tIns="0" rIns="0" bIns="0">
            <a:noAutofit/>
          </a:bodyPr>
          <a:lstStyle>
            <a:lvl1pPr marL="0" indent="0">
              <a:buNone/>
              <a:defRPr sz="1800" b="0" i="0">
                <a:solidFill>
                  <a:schemeClr val="tx2"/>
                </a:solidFill>
                <a:latin typeface="+mn-lt"/>
              </a:defRPr>
            </a:lvl1pPr>
            <a:lvl2pPr>
              <a:defRPr sz="4000"/>
            </a:lvl2pPr>
            <a:lvl3pPr>
              <a:defRPr sz="4000"/>
            </a:lvl3pPr>
            <a:lvl4pPr>
              <a:defRPr sz="4000"/>
            </a:lvl4pPr>
            <a:lvl5pPr>
              <a:defRPr sz="4000"/>
            </a:lvl5pPr>
          </a:lstStyle>
          <a:p>
            <a:pPr lvl="0"/>
            <a:r>
              <a:rPr lang="en-US"/>
              <a:t>Click to edit Master text styles</a:t>
            </a:r>
          </a:p>
        </p:txBody>
      </p:sp>
      <p:cxnSp>
        <p:nvCxnSpPr>
          <p:cNvPr id="13" name="Straight Connector 12">
            <a:extLst>
              <a:ext uri="{FF2B5EF4-FFF2-40B4-BE49-F238E27FC236}">
                <a16:creationId xmlns:a16="http://schemas.microsoft.com/office/drawing/2014/main" id="{A69706A2-3726-FE4E-B923-E75D48597816}"/>
              </a:ext>
            </a:extLst>
          </p:cNvPr>
          <p:cNvCxnSpPr>
            <a:cxnSpLocks/>
          </p:cNvCxnSpPr>
          <p:nvPr/>
        </p:nvCxnSpPr>
        <p:spPr>
          <a:xfrm>
            <a:off x="6367055"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grpSp>
        <p:nvGrpSpPr>
          <p:cNvPr id="14" name="Group 13">
            <a:extLst>
              <a:ext uri="{FF2B5EF4-FFF2-40B4-BE49-F238E27FC236}">
                <a16:creationId xmlns:a16="http://schemas.microsoft.com/office/drawing/2014/main" id="{EC100FC8-DFC1-4663-BEAB-6DC6250261B2}"/>
              </a:ext>
            </a:extLst>
          </p:cNvPr>
          <p:cNvGrpSpPr>
            <a:grpSpLocks/>
          </p:cNvGrpSpPr>
          <p:nvPr userDrawn="1"/>
        </p:nvGrpSpPr>
        <p:grpSpPr bwMode="auto">
          <a:xfrm>
            <a:off x="1" y="758752"/>
            <a:ext cx="6099248" cy="6099248"/>
            <a:chOff x="0" y="12289"/>
            <a:chExt cx="3550" cy="3551"/>
          </a:xfrm>
        </p:grpSpPr>
        <p:sp>
          <p:nvSpPr>
            <p:cNvPr id="15" name="Freeform 9">
              <a:extLst>
                <a:ext uri="{FF2B5EF4-FFF2-40B4-BE49-F238E27FC236}">
                  <a16:creationId xmlns:a16="http://schemas.microsoft.com/office/drawing/2014/main" id="{3C827DD9-E57E-48B6-B6B9-E19D204F3611}"/>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6" name="Freeform 10">
              <a:extLst>
                <a:ext uri="{FF2B5EF4-FFF2-40B4-BE49-F238E27FC236}">
                  <a16:creationId xmlns:a16="http://schemas.microsoft.com/office/drawing/2014/main" id="{125D0941-76E3-4DB0-BB7C-C5DC80A7B26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7" name="Freeform 11">
              <a:extLst>
                <a:ext uri="{FF2B5EF4-FFF2-40B4-BE49-F238E27FC236}">
                  <a16:creationId xmlns:a16="http://schemas.microsoft.com/office/drawing/2014/main" id="{CAD8BDC4-F54E-4864-B4DD-665FDB8E4931}"/>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cxnSp>
        <p:nvCxnSpPr>
          <p:cNvPr id="19" name="Straight Connector 18">
            <a:extLst>
              <a:ext uri="{FF2B5EF4-FFF2-40B4-BE49-F238E27FC236}">
                <a16:creationId xmlns:a16="http://schemas.microsoft.com/office/drawing/2014/main" id="{B31A7489-37E6-484C-B797-D0CE98EBB499}"/>
              </a:ext>
            </a:extLst>
          </p:cNvPr>
          <p:cNvCxnSpPr>
            <a:cxnSpLocks/>
          </p:cNvCxnSpPr>
          <p:nvPr userDrawn="1"/>
        </p:nvCxnSpPr>
        <p:spPr>
          <a:xfrm>
            <a:off x="6367055"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776604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06C6F65-35CD-D64B-992A-0C1C1E00384D}"/>
              </a:ext>
            </a:extLst>
          </p:cNvPr>
          <p:cNvGrpSpPr/>
          <p:nvPr/>
        </p:nvGrpSpPr>
        <p:grpSpPr>
          <a:xfrm>
            <a:off x="6362700" y="0"/>
            <a:ext cx="5829298" cy="3235602"/>
            <a:chOff x="5612972" y="1"/>
            <a:chExt cx="6615961" cy="3672246"/>
          </a:xfrm>
        </p:grpSpPr>
        <p:sp>
          <p:nvSpPr>
            <p:cNvPr id="7" name="AutoShape 24">
              <a:extLst>
                <a:ext uri="{FF2B5EF4-FFF2-40B4-BE49-F238E27FC236}">
                  <a16:creationId xmlns:a16="http://schemas.microsoft.com/office/drawing/2014/main" id="{CFD467E2-FF13-7E4F-BEF9-EA1A17665B2D}"/>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8" name="Freeform 7">
              <a:extLst>
                <a:ext uri="{FF2B5EF4-FFF2-40B4-BE49-F238E27FC236}">
                  <a16:creationId xmlns:a16="http://schemas.microsoft.com/office/drawing/2014/main" id="{CA85A327-3157-B442-993A-6900F71249AC}"/>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9" name="Freeform 8">
              <a:extLst>
                <a:ext uri="{FF2B5EF4-FFF2-40B4-BE49-F238E27FC236}">
                  <a16:creationId xmlns:a16="http://schemas.microsoft.com/office/drawing/2014/main" id="{9A459CB4-74AF-0544-AB1E-7CC6D10F84EB}"/>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0" name="Freeform 9">
              <a:extLst>
                <a:ext uri="{FF2B5EF4-FFF2-40B4-BE49-F238E27FC236}">
                  <a16:creationId xmlns:a16="http://schemas.microsoft.com/office/drawing/2014/main" id="{95A20BFD-9142-D64A-A78A-61B75FCA0D76}"/>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a:p>
          </p:txBody>
        </p:sp>
        <p:sp>
          <p:nvSpPr>
            <p:cNvPr id="11" name="Freeform 10">
              <a:extLst>
                <a:ext uri="{FF2B5EF4-FFF2-40B4-BE49-F238E27FC236}">
                  <a16:creationId xmlns:a16="http://schemas.microsoft.com/office/drawing/2014/main" id="{B80736DF-C890-DB47-AEAA-D3D92505E632}"/>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12" name="Title 1">
            <a:extLst>
              <a:ext uri="{FF2B5EF4-FFF2-40B4-BE49-F238E27FC236}">
                <a16:creationId xmlns:a16="http://schemas.microsoft.com/office/drawing/2014/main" id="{39F93F26-ED5C-E74E-BFBD-E3054DC1B9C1}"/>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spc="50" baseline="0">
                <a:latin typeface="+mj-lt"/>
              </a:defRPr>
            </a:lvl1pPr>
          </a:lstStyle>
          <a:p>
            <a:r>
              <a:rPr lang="en-US"/>
              <a:t>Click to edit Master title style</a:t>
            </a:r>
          </a:p>
        </p:txBody>
      </p:sp>
      <p:cxnSp>
        <p:nvCxnSpPr>
          <p:cNvPr id="13" name="Straight Connector 12">
            <a:extLst>
              <a:ext uri="{FF2B5EF4-FFF2-40B4-BE49-F238E27FC236}">
                <a16:creationId xmlns:a16="http://schemas.microsoft.com/office/drawing/2014/main" id="{CF0FD074-81E2-0D4E-8446-C5B415B238A0}"/>
              </a:ext>
            </a:extLst>
          </p:cNvPr>
          <p:cNvCxnSpPr>
            <a:cxnSpLocks/>
          </p:cNvCxnSpPr>
          <p:nvPr/>
        </p:nvCxnSpPr>
        <p:spPr>
          <a:xfrm>
            <a:off x="952500" y="1934655"/>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4" name="Text Placeholder 29">
            <a:extLst>
              <a:ext uri="{FF2B5EF4-FFF2-40B4-BE49-F238E27FC236}">
                <a16:creationId xmlns:a16="http://schemas.microsoft.com/office/drawing/2014/main" id="{58AAB058-5FFC-9E4E-AD2E-FB1B4EE51025}"/>
              </a:ext>
            </a:extLst>
          </p:cNvPr>
          <p:cNvSpPr>
            <a:spLocks noGrp="1"/>
          </p:cNvSpPr>
          <p:nvPr>
            <p:ph type="body" sz="quarter" idx="13"/>
          </p:nvPr>
        </p:nvSpPr>
        <p:spPr>
          <a:xfrm>
            <a:off x="952500" y="2818296"/>
            <a:ext cx="2133600"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5" name="Text Placeholder 29">
            <a:extLst>
              <a:ext uri="{FF2B5EF4-FFF2-40B4-BE49-F238E27FC236}">
                <a16:creationId xmlns:a16="http://schemas.microsoft.com/office/drawing/2014/main" id="{18ABDA74-C3EC-274D-BE87-AC5B825A2A4C}"/>
              </a:ext>
            </a:extLst>
          </p:cNvPr>
          <p:cNvSpPr>
            <a:spLocks noGrp="1"/>
          </p:cNvSpPr>
          <p:nvPr>
            <p:ph type="body" sz="quarter" idx="14"/>
          </p:nvPr>
        </p:nvSpPr>
        <p:spPr>
          <a:xfrm>
            <a:off x="952500" y="2209800"/>
            <a:ext cx="2133600"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16" name="Straight Connector 15">
            <a:extLst>
              <a:ext uri="{FF2B5EF4-FFF2-40B4-BE49-F238E27FC236}">
                <a16:creationId xmlns:a16="http://schemas.microsoft.com/office/drawing/2014/main" id="{A3DDE02E-BC75-2645-8725-CA2CFD327A3C}"/>
              </a:ext>
            </a:extLst>
          </p:cNvPr>
          <p:cNvCxnSpPr>
            <a:cxnSpLocks/>
          </p:cNvCxnSpPr>
          <p:nvPr/>
        </p:nvCxnSpPr>
        <p:spPr>
          <a:xfrm>
            <a:off x="3663043"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7" name="Text Placeholder 29">
            <a:extLst>
              <a:ext uri="{FF2B5EF4-FFF2-40B4-BE49-F238E27FC236}">
                <a16:creationId xmlns:a16="http://schemas.microsoft.com/office/drawing/2014/main" id="{3ABA9FD1-9B74-F14F-81EF-7B3407196B03}"/>
              </a:ext>
            </a:extLst>
          </p:cNvPr>
          <p:cNvSpPr>
            <a:spLocks noGrp="1"/>
          </p:cNvSpPr>
          <p:nvPr>
            <p:ph type="body" sz="quarter" idx="15"/>
          </p:nvPr>
        </p:nvSpPr>
        <p:spPr>
          <a:xfrm>
            <a:off x="3663042" y="2818296"/>
            <a:ext cx="2128157"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8" name="Text Placeholder 29">
            <a:extLst>
              <a:ext uri="{FF2B5EF4-FFF2-40B4-BE49-F238E27FC236}">
                <a16:creationId xmlns:a16="http://schemas.microsoft.com/office/drawing/2014/main" id="{0E9E9D03-0186-5B4C-A73F-95ADCD08A44A}"/>
              </a:ext>
            </a:extLst>
          </p:cNvPr>
          <p:cNvSpPr>
            <a:spLocks noGrp="1"/>
          </p:cNvSpPr>
          <p:nvPr>
            <p:ph type="body" sz="quarter" idx="16"/>
          </p:nvPr>
        </p:nvSpPr>
        <p:spPr>
          <a:xfrm>
            <a:off x="3663042" y="2209800"/>
            <a:ext cx="2128157"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20" name="Straight Connector 19">
            <a:extLst>
              <a:ext uri="{FF2B5EF4-FFF2-40B4-BE49-F238E27FC236}">
                <a16:creationId xmlns:a16="http://schemas.microsoft.com/office/drawing/2014/main" id="{E01EE6FD-FABB-AD48-92DA-19805B502918}"/>
              </a:ext>
            </a:extLst>
          </p:cNvPr>
          <p:cNvCxnSpPr>
            <a:cxnSpLocks/>
          </p:cNvCxnSpPr>
          <p:nvPr/>
        </p:nvCxnSpPr>
        <p:spPr>
          <a:xfrm>
            <a:off x="952500" y="4248119"/>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1" name="Text Placeholder 29">
            <a:extLst>
              <a:ext uri="{FF2B5EF4-FFF2-40B4-BE49-F238E27FC236}">
                <a16:creationId xmlns:a16="http://schemas.microsoft.com/office/drawing/2014/main" id="{F953BCFF-5CB8-784F-ACC1-A14670E62196}"/>
              </a:ext>
            </a:extLst>
          </p:cNvPr>
          <p:cNvSpPr>
            <a:spLocks noGrp="1"/>
          </p:cNvSpPr>
          <p:nvPr>
            <p:ph type="body" sz="quarter" idx="19"/>
          </p:nvPr>
        </p:nvSpPr>
        <p:spPr>
          <a:xfrm>
            <a:off x="952500" y="5131299"/>
            <a:ext cx="2133600"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2" name="Text Placeholder 29">
            <a:extLst>
              <a:ext uri="{FF2B5EF4-FFF2-40B4-BE49-F238E27FC236}">
                <a16:creationId xmlns:a16="http://schemas.microsoft.com/office/drawing/2014/main" id="{97DCC038-CDD3-1D48-B8BA-2617616935C5}"/>
              </a:ext>
            </a:extLst>
          </p:cNvPr>
          <p:cNvSpPr>
            <a:spLocks noGrp="1"/>
          </p:cNvSpPr>
          <p:nvPr>
            <p:ph type="body" sz="quarter" idx="20"/>
          </p:nvPr>
        </p:nvSpPr>
        <p:spPr>
          <a:xfrm>
            <a:off x="952500" y="4522803"/>
            <a:ext cx="2133600"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23" name="Straight Connector 22">
            <a:extLst>
              <a:ext uri="{FF2B5EF4-FFF2-40B4-BE49-F238E27FC236}">
                <a16:creationId xmlns:a16="http://schemas.microsoft.com/office/drawing/2014/main" id="{93BB36CC-7349-334D-A028-58D01025E726}"/>
              </a:ext>
            </a:extLst>
          </p:cNvPr>
          <p:cNvCxnSpPr>
            <a:cxnSpLocks/>
          </p:cNvCxnSpPr>
          <p:nvPr/>
        </p:nvCxnSpPr>
        <p:spPr>
          <a:xfrm>
            <a:off x="3663043"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4" name="Text Placeholder 29">
            <a:extLst>
              <a:ext uri="{FF2B5EF4-FFF2-40B4-BE49-F238E27FC236}">
                <a16:creationId xmlns:a16="http://schemas.microsoft.com/office/drawing/2014/main" id="{C20DFC6E-CE65-E94B-921D-38F386E173F2}"/>
              </a:ext>
            </a:extLst>
          </p:cNvPr>
          <p:cNvSpPr>
            <a:spLocks noGrp="1"/>
          </p:cNvSpPr>
          <p:nvPr>
            <p:ph type="body" sz="quarter" idx="21"/>
          </p:nvPr>
        </p:nvSpPr>
        <p:spPr>
          <a:xfrm>
            <a:off x="3663042" y="5131299"/>
            <a:ext cx="2128157"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5" name="Text Placeholder 29">
            <a:extLst>
              <a:ext uri="{FF2B5EF4-FFF2-40B4-BE49-F238E27FC236}">
                <a16:creationId xmlns:a16="http://schemas.microsoft.com/office/drawing/2014/main" id="{773FBF72-A3D8-2F4E-BAD2-2755F0BE4A47}"/>
              </a:ext>
            </a:extLst>
          </p:cNvPr>
          <p:cNvSpPr>
            <a:spLocks noGrp="1"/>
          </p:cNvSpPr>
          <p:nvPr>
            <p:ph type="body" sz="quarter" idx="22"/>
          </p:nvPr>
        </p:nvSpPr>
        <p:spPr>
          <a:xfrm>
            <a:off x="3663042" y="4522803"/>
            <a:ext cx="2128157"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26" name="Straight Connector 25">
            <a:extLst>
              <a:ext uri="{FF2B5EF4-FFF2-40B4-BE49-F238E27FC236}">
                <a16:creationId xmlns:a16="http://schemas.microsoft.com/office/drawing/2014/main" id="{C402C0D4-D9C4-F547-B996-38177302A3DC}"/>
              </a:ext>
            </a:extLst>
          </p:cNvPr>
          <p:cNvCxnSpPr>
            <a:cxnSpLocks/>
          </p:cNvCxnSpPr>
          <p:nvPr/>
        </p:nvCxnSpPr>
        <p:spPr>
          <a:xfrm>
            <a:off x="6367055"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7" name="Text Placeholder 29">
            <a:extLst>
              <a:ext uri="{FF2B5EF4-FFF2-40B4-BE49-F238E27FC236}">
                <a16:creationId xmlns:a16="http://schemas.microsoft.com/office/drawing/2014/main" id="{9B18A1DC-4A61-514B-9F70-1DCC893EBB17}"/>
              </a:ext>
            </a:extLst>
          </p:cNvPr>
          <p:cNvSpPr>
            <a:spLocks noGrp="1"/>
          </p:cNvSpPr>
          <p:nvPr>
            <p:ph type="body" sz="quarter" idx="23"/>
          </p:nvPr>
        </p:nvSpPr>
        <p:spPr>
          <a:xfrm>
            <a:off x="6367054" y="5131299"/>
            <a:ext cx="2129245"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8" name="Text Placeholder 29">
            <a:extLst>
              <a:ext uri="{FF2B5EF4-FFF2-40B4-BE49-F238E27FC236}">
                <a16:creationId xmlns:a16="http://schemas.microsoft.com/office/drawing/2014/main" id="{DD138509-2AA1-D540-90D6-288474956619}"/>
              </a:ext>
            </a:extLst>
          </p:cNvPr>
          <p:cNvSpPr>
            <a:spLocks noGrp="1"/>
          </p:cNvSpPr>
          <p:nvPr>
            <p:ph type="body" sz="quarter" idx="24"/>
          </p:nvPr>
        </p:nvSpPr>
        <p:spPr>
          <a:xfrm>
            <a:off x="6367054" y="4522803"/>
            <a:ext cx="2129245"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2" name="Date Placeholder 1">
            <a:extLst>
              <a:ext uri="{FF2B5EF4-FFF2-40B4-BE49-F238E27FC236}">
                <a16:creationId xmlns:a16="http://schemas.microsoft.com/office/drawing/2014/main" id="{62655503-4608-4F79-A5D4-B2F67958F263}"/>
              </a:ext>
            </a:extLst>
          </p:cNvPr>
          <p:cNvSpPr>
            <a:spLocks noGrp="1"/>
          </p:cNvSpPr>
          <p:nvPr>
            <p:ph type="dt" sz="half" idx="25"/>
          </p:nvPr>
        </p:nvSpPr>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9DAFA395-FE4C-4A99-A74E-57757D8473E1}"/>
              </a:ext>
            </a:extLst>
          </p:cNvPr>
          <p:cNvSpPr>
            <a:spLocks noGrp="1"/>
          </p:cNvSpPr>
          <p:nvPr>
            <p:ph type="ftr" sz="quarter" idx="26"/>
          </p:nvPr>
        </p:nvSpPr>
        <p:spPr/>
        <p:txBody>
          <a:bodyPr/>
          <a:lstStyle>
            <a:lvl1pPr>
              <a:defRPr/>
            </a:lvl1pPr>
          </a:lstStyle>
          <a:p>
            <a:r>
              <a:rPr lang="en-US"/>
              <a:t>Footer</a:t>
            </a:r>
          </a:p>
        </p:txBody>
      </p:sp>
      <p:sp>
        <p:nvSpPr>
          <p:cNvPr id="4" name="Slide Number Placeholder 3">
            <a:extLst>
              <a:ext uri="{FF2B5EF4-FFF2-40B4-BE49-F238E27FC236}">
                <a16:creationId xmlns:a16="http://schemas.microsoft.com/office/drawing/2014/main" id="{30A6A117-A0E8-43E1-9120-CE3B8B97667F}"/>
              </a:ext>
            </a:extLst>
          </p:cNvPr>
          <p:cNvSpPr>
            <a:spLocks noGrp="1"/>
          </p:cNvSpPr>
          <p:nvPr>
            <p:ph type="sldNum" sz="quarter" idx="27"/>
          </p:nvPr>
        </p:nvSpPr>
        <p:spPr/>
        <p:txBody>
          <a:bodyPr/>
          <a:lstStyle/>
          <a:p>
            <a:fld id="{294A09A9-5501-47C1-A89A-A340965A2BE2}" type="slidenum">
              <a:rPr lang="en-US" smtClean="0"/>
              <a:pPr/>
              <a:t>‹#›</a:t>
            </a:fld>
            <a:endParaRPr lang="en-US">
              <a:latin typeface="+mn-lt"/>
            </a:endParaRPr>
          </a:p>
        </p:txBody>
      </p:sp>
      <p:pic>
        <p:nvPicPr>
          <p:cNvPr id="30" name="Picture 29" descr="Logo&#10;&#10;Description automatically generated">
            <a:extLst>
              <a:ext uri="{FF2B5EF4-FFF2-40B4-BE49-F238E27FC236}">
                <a16:creationId xmlns:a16="http://schemas.microsoft.com/office/drawing/2014/main" id="{D5872028-EC1A-40E1-B54F-039E3D1CC9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grpSp>
        <p:nvGrpSpPr>
          <p:cNvPr id="29" name="Group 28">
            <a:extLst>
              <a:ext uri="{FF2B5EF4-FFF2-40B4-BE49-F238E27FC236}">
                <a16:creationId xmlns:a16="http://schemas.microsoft.com/office/drawing/2014/main" id="{2A67637B-252B-464C-901F-BD03390B6440}"/>
              </a:ext>
            </a:extLst>
          </p:cNvPr>
          <p:cNvGrpSpPr/>
          <p:nvPr userDrawn="1"/>
        </p:nvGrpSpPr>
        <p:grpSpPr>
          <a:xfrm>
            <a:off x="6362700" y="0"/>
            <a:ext cx="5829298" cy="3235602"/>
            <a:chOff x="5612972" y="1"/>
            <a:chExt cx="6615961" cy="3672246"/>
          </a:xfrm>
        </p:grpSpPr>
        <p:sp>
          <p:nvSpPr>
            <p:cNvPr id="31" name="AutoShape 24">
              <a:extLst>
                <a:ext uri="{FF2B5EF4-FFF2-40B4-BE49-F238E27FC236}">
                  <a16:creationId xmlns:a16="http://schemas.microsoft.com/office/drawing/2014/main" id="{58513B39-CE75-4F6D-AA18-F01D106E62EA}"/>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2" name="Freeform 7">
              <a:extLst>
                <a:ext uri="{FF2B5EF4-FFF2-40B4-BE49-F238E27FC236}">
                  <a16:creationId xmlns:a16="http://schemas.microsoft.com/office/drawing/2014/main" id="{E00AAC50-CBEB-47DD-B577-519B6E47B66F}"/>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3" name="Freeform 8">
              <a:extLst>
                <a:ext uri="{FF2B5EF4-FFF2-40B4-BE49-F238E27FC236}">
                  <a16:creationId xmlns:a16="http://schemas.microsoft.com/office/drawing/2014/main" id="{9B675D6F-0FD4-436C-B37E-06BC22E16AB3}"/>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4" name="Freeform 9">
              <a:extLst>
                <a:ext uri="{FF2B5EF4-FFF2-40B4-BE49-F238E27FC236}">
                  <a16:creationId xmlns:a16="http://schemas.microsoft.com/office/drawing/2014/main" id="{D263BC30-56A2-4B26-920E-6FEE1806A808}"/>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a:p>
          </p:txBody>
        </p:sp>
        <p:sp>
          <p:nvSpPr>
            <p:cNvPr id="35" name="Freeform 10">
              <a:extLst>
                <a:ext uri="{FF2B5EF4-FFF2-40B4-BE49-F238E27FC236}">
                  <a16:creationId xmlns:a16="http://schemas.microsoft.com/office/drawing/2014/main" id="{C068AD78-6F7C-411B-B8F5-BCCE873C3771}"/>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cxnSp>
        <p:nvCxnSpPr>
          <p:cNvPr id="36" name="Straight Connector 35">
            <a:extLst>
              <a:ext uri="{FF2B5EF4-FFF2-40B4-BE49-F238E27FC236}">
                <a16:creationId xmlns:a16="http://schemas.microsoft.com/office/drawing/2014/main" id="{9E7B7B58-B090-43B4-9689-8EBFFBA49C8B}"/>
              </a:ext>
            </a:extLst>
          </p:cNvPr>
          <p:cNvCxnSpPr>
            <a:cxnSpLocks/>
          </p:cNvCxnSpPr>
          <p:nvPr userDrawn="1"/>
        </p:nvCxnSpPr>
        <p:spPr>
          <a:xfrm>
            <a:off x="952500" y="1934655"/>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37" name="Straight Connector 36">
            <a:extLst>
              <a:ext uri="{FF2B5EF4-FFF2-40B4-BE49-F238E27FC236}">
                <a16:creationId xmlns:a16="http://schemas.microsoft.com/office/drawing/2014/main" id="{6738F387-ED31-4511-B9FC-5131ACBF1D7F}"/>
              </a:ext>
            </a:extLst>
          </p:cNvPr>
          <p:cNvCxnSpPr>
            <a:cxnSpLocks/>
          </p:cNvCxnSpPr>
          <p:nvPr userDrawn="1"/>
        </p:nvCxnSpPr>
        <p:spPr>
          <a:xfrm>
            <a:off x="3663043"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38" name="Straight Connector 37">
            <a:extLst>
              <a:ext uri="{FF2B5EF4-FFF2-40B4-BE49-F238E27FC236}">
                <a16:creationId xmlns:a16="http://schemas.microsoft.com/office/drawing/2014/main" id="{FC948357-EDAF-42DE-847C-FDE3B78282D1}"/>
              </a:ext>
            </a:extLst>
          </p:cNvPr>
          <p:cNvCxnSpPr>
            <a:cxnSpLocks/>
          </p:cNvCxnSpPr>
          <p:nvPr userDrawn="1"/>
        </p:nvCxnSpPr>
        <p:spPr>
          <a:xfrm>
            <a:off x="952500" y="4248119"/>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39" name="Straight Connector 38">
            <a:extLst>
              <a:ext uri="{FF2B5EF4-FFF2-40B4-BE49-F238E27FC236}">
                <a16:creationId xmlns:a16="http://schemas.microsoft.com/office/drawing/2014/main" id="{39988DEB-82B3-4349-B329-B5FFB049F523}"/>
              </a:ext>
            </a:extLst>
          </p:cNvPr>
          <p:cNvCxnSpPr>
            <a:cxnSpLocks/>
          </p:cNvCxnSpPr>
          <p:nvPr userDrawn="1"/>
        </p:nvCxnSpPr>
        <p:spPr>
          <a:xfrm>
            <a:off x="3663043"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40" name="Straight Connector 39">
            <a:extLst>
              <a:ext uri="{FF2B5EF4-FFF2-40B4-BE49-F238E27FC236}">
                <a16:creationId xmlns:a16="http://schemas.microsoft.com/office/drawing/2014/main" id="{ED0BE563-C2B4-4527-8DF0-ED2754FD83ED}"/>
              </a:ext>
            </a:extLst>
          </p:cNvPr>
          <p:cNvCxnSpPr>
            <a:cxnSpLocks/>
          </p:cNvCxnSpPr>
          <p:nvPr userDrawn="1"/>
        </p:nvCxnSpPr>
        <p:spPr>
          <a:xfrm>
            <a:off x="6367055"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777987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Introduction">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C82066DD-D313-D148-89C7-338EB873A730}"/>
              </a:ext>
            </a:extLst>
          </p:cNvPr>
          <p:cNvGrpSpPr>
            <a:grpSpLocks/>
          </p:cNvGrpSpPr>
          <p:nvPr/>
        </p:nvGrpSpPr>
        <p:grpSpPr bwMode="auto">
          <a:xfrm rot="16200000" flipV="1">
            <a:off x="0" y="3900132"/>
            <a:ext cx="2959226" cy="2959226"/>
            <a:chOff x="0" y="12289"/>
            <a:chExt cx="3550" cy="3551"/>
          </a:xfrm>
        </p:grpSpPr>
        <p:sp>
          <p:nvSpPr>
            <p:cNvPr id="15" name="Freeform 14">
              <a:extLst>
                <a:ext uri="{FF2B5EF4-FFF2-40B4-BE49-F238E27FC236}">
                  <a16:creationId xmlns:a16="http://schemas.microsoft.com/office/drawing/2014/main" id="{A5BBD7C7-99D1-E841-A081-6912D1F2B855}"/>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6" name="Freeform 15">
              <a:extLst>
                <a:ext uri="{FF2B5EF4-FFF2-40B4-BE49-F238E27FC236}">
                  <a16:creationId xmlns:a16="http://schemas.microsoft.com/office/drawing/2014/main" id="{227A14EE-CB79-754A-8B19-EB9874B3158E}"/>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9" name="Freeform 18">
              <a:extLst>
                <a:ext uri="{FF2B5EF4-FFF2-40B4-BE49-F238E27FC236}">
                  <a16:creationId xmlns:a16="http://schemas.microsoft.com/office/drawing/2014/main" id="{35B38B80-C3D3-4C47-B468-C41A8FF36F2A}"/>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14" name="Picture Placeholder 2">
            <a:extLst>
              <a:ext uri="{FF2B5EF4-FFF2-40B4-BE49-F238E27FC236}">
                <a16:creationId xmlns:a16="http://schemas.microsoft.com/office/drawing/2014/main" id="{F0C4E8C2-3240-594A-9D5E-1BCD1AF44C5E}"/>
              </a:ext>
            </a:extLst>
          </p:cNvPr>
          <p:cNvSpPr>
            <a:spLocks noGrp="1"/>
          </p:cNvSpPr>
          <p:nvPr>
            <p:ph type="pic" sz="quarter" idx="13"/>
          </p:nvPr>
        </p:nvSpPr>
        <p:spPr>
          <a:xfrm>
            <a:off x="6096000" y="-22543"/>
            <a:ext cx="6096000" cy="6903086"/>
          </a:xfrm>
        </p:spPr>
        <p:txBody>
          <a:bodyPr/>
          <a:lstStyle/>
          <a:p>
            <a:r>
              <a:rPr lang="en-US"/>
              <a:t>Click icon to add picture</a:t>
            </a:r>
          </a:p>
        </p:txBody>
      </p:sp>
      <p:sp>
        <p:nvSpPr>
          <p:cNvPr id="9" name="Title 1">
            <a:extLst>
              <a:ext uri="{FF2B5EF4-FFF2-40B4-BE49-F238E27FC236}">
                <a16:creationId xmlns:a16="http://schemas.microsoft.com/office/drawing/2014/main" id="{A5C37098-CEB2-1E45-989B-3DD92F3B1A30}"/>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p>
        </p:txBody>
      </p:sp>
      <p:cxnSp>
        <p:nvCxnSpPr>
          <p:cNvPr id="17" name="Straight Connector 16">
            <a:extLst>
              <a:ext uri="{FF2B5EF4-FFF2-40B4-BE49-F238E27FC236}">
                <a16:creationId xmlns:a16="http://schemas.microsoft.com/office/drawing/2014/main" id="{1D23F761-57FC-3649-AE84-0C3EF95EF561}"/>
              </a:ext>
            </a:extLst>
          </p:cNvPr>
          <p:cNvCxnSpPr>
            <a:cxnSpLocks/>
          </p:cNvCxnSpPr>
          <p:nvPr/>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8" name="Text Placeholder 29">
            <a:extLst>
              <a:ext uri="{FF2B5EF4-FFF2-40B4-BE49-F238E27FC236}">
                <a16:creationId xmlns:a16="http://schemas.microsoft.com/office/drawing/2014/main" id="{E66F2BC9-2F8A-1543-9AFD-9BAB0E75B31C}"/>
              </a:ext>
            </a:extLst>
          </p:cNvPr>
          <p:cNvSpPr>
            <a:spLocks noGrp="1"/>
          </p:cNvSpPr>
          <p:nvPr>
            <p:ph type="body" sz="quarter" idx="11"/>
          </p:nvPr>
        </p:nvSpPr>
        <p:spPr>
          <a:xfrm>
            <a:off x="952499" y="2289363"/>
            <a:ext cx="4572001" cy="2795232"/>
          </a:xfrm>
        </p:spPr>
        <p:txBody>
          <a:bodyPr lIns="0" tIns="0" rIns="0" bIns="0">
            <a:noAutofit/>
          </a:bodyPr>
          <a:lstStyle>
            <a:lvl1pPr marL="0" indent="0">
              <a:lnSpc>
                <a:spcPct val="100000"/>
              </a:lnSpc>
              <a:buNone/>
              <a:defRPr sz="16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 name="Date Placeholder 1">
            <a:extLst>
              <a:ext uri="{FF2B5EF4-FFF2-40B4-BE49-F238E27FC236}">
                <a16:creationId xmlns:a16="http://schemas.microsoft.com/office/drawing/2014/main" id="{CA64E0B3-57C5-4DAF-8531-F39610E77C09}"/>
              </a:ext>
            </a:extLst>
          </p:cNvPr>
          <p:cNvSpPr>
            <a:spLocks noGrp="1"/>
          </p:cNvSpPr>
          <p:nvPr>
            <p:ph type="dt" sz="half" idx="14"/>
          </p:nvPr>
        </p:nvSpPr>
        <p:spPr>
          <a:xfrm>
            <a:off x="4784626" y="6186284"/>
            <a:ext cx="1313180" cy="247651"/>
          </a:xfrm>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B7E0EC46-C626-4D58-AB64-0B3B850D1482}"/>
              </a:ext>
            </a:extLst>
          </p:cNvPr>
          <p:cNvSpPr>
            <a:spLocks noGrp="1"/>
          </p:cNvSpPr>
          <p:nvPr>
            <p:ph type="ftr" sz="quarter" idx="15"/>
          </p:nvPr>
        </p:nvSpPr>
        <p:spPr>
          <a:xfrm>
            <a:off x="3250611" y="6186284"/>
            <a:ext cx="1497330" cy="247651"/>
          </a:xfrm>
        </p:spPr>
        <p:txBody>
          <a:bodyPr/>
          <a:lstStyle/>
          <a:p>
            <a:r>
              <a:rPr lang="en-US"/>
              <a:t>Footer</a:t>
            </a:r>
            <a:endParaRPr lang="en-US" b="0"/>
          </a:p>
        </p:txBody>
      </p:sp>
      <p:sp>
        <p:nvSpPr>
          <p:cNvPr id="4" name="Slide Number Placeholder 3">
            <a:extLst>
              <a:ext uri="{FF2B5EF4-FFF2-40B4-BE49-F238E27FC236}">
                <a16:creationId xmlns:a16="http://schemas.microsoft.com/office/drawing/2014/main" id="{8F25D00C-8F5C-4528-87FA-F9431D967555}"/>
              </a:ext>
            </a:extLst>
          </p:cNvPr>
          <p:cNvSpPr>
            <a:spLocks noGrp="1"/>
          </p:cNvSpPr>
          <p:nvPr>
            <p:ph type="sldNum" sz="quarter" idx="16"/>
          </p:nvPr>
        </p:nvSpPr>
        <p:spPr>
          <a:xfrm>
            <a:off x="2695822" y="6189887"/>
            <a:ext cx="523240" cy="247651"/>
          </a:xfrm>
        </p:spPr>
        <p:txBody>
          <a:bodyPr/>
          <a:lstStyle/>
          <a:p>
            <a:fld id="{294A09A9-5501-47C1-A89A-A340965A2BE2}" type="slidenum">
              <a:rPr lang="en-US" smtClean="0"/>
              <a:pPr/>
              <a:t>‹#›</a:t>
            </a:fld>
            <a:endParaRPr lang="en-US">
              <a:latin typeface="+mn-lt"/>
            </a:endParaRPr>
          </a:p>
        </p:txBody>
      </p:sp>
      <p:grpSp>
        <p:nvGrpSpPr>
          <p:cNvPr id="20" name="Group 19">
            <a:extLst>
              <a:ext uri="{FF2B5EF4-FFF2-40B4-BE49-F238E27FC236}">
                <a16:creationId xmlns:a16="http://schemas.microsoft.com/office/drawing/2014/main" id="{BCC6F3EF-7BA0-4896-B2DA-8A5F838DA95E}"/>
              </a:ext>
            </a:extLst>
          </p:cNvPr>
          <p:cNvGrpSpPr>
            <a:grpSpLocks/>
          </p:cNvGrpSpPr>
          <p:nvPr userDrawn="1"/>
        </p:nvGrpSpPr>
        <p:grpSpPr bwMode="auto">
          <a:xfrm rot="16200000" flipV="1">
            <a:off x="0" y="3900132"/>
            <a:ext cx="2959226" cy="2959226"/>
            <a:chOff x="0" y="12289"/>
            <a:chExt cx="3550" cy="3551"/>
          </a:xfrm>
        </p:grpSpPr>
        <p:sp>
          <p:nvSpPr>
            <p:cNvPr id="22" name="Freeform 14">
              <a:extLst>
                <a:ext uri="{FF2B5EF4-FFF2-40B4-BE49-F238E27FC236}">
                  <a16:creationId xmlns:a16="http://schemas.microsoft.com/office/drawing/2014/main" id="{44BF11E0-9BEA-4B45-8CA5-4F615100EC30}"/>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3" name="Freeform 15">
              <a:extLst>
                <a:ext uri="{FF2B5EF4-FFF2-40B4-BE49-F238E27FC236}">
                  <a16:creationId xmlns:a16="http://schemas.microsoft.com/office/drawing/2014/main" id="{12D4D565-1B1A-4FD6-9C5D-22B8C19F447C}"/>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4" name="Freeform 18">
              <a:extLst>
                <a:ext uri="{FF2B5EF4-FFF2-40B4-BE49-F238E27FC236}">
                  <a16:creationId xmlns:a16="http://schemas.microsoft.com/office/drawing/2014/main" id="{B526E156-A633-4687-96B5-543985566082}"/>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cxnSp>
        <p:nvCxnSpPr>
          <p:cNvPr id="25" name="Straight Connector 24">
            <a:extLst>
              <a:ext uri="{FF2B5EF4-FFF2-40B4-BE49-F238E27FC236}">
                <a16:creationId xmlns:a16="http://schemas.microsoft.com/office/drawing/2014/main" id="{EE9477E5-DB5F-4F17-A8F8-36A8918605D2}"/>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286159907"/>
      </p:ext>
    </p:extLst>
  </p:cSld>
  <p:clrMapOvr>
    <a:masterClrMapping/>
  </p:clrMapOvr>
  <p:extLst>
    <p:ext uri="{DCECCB84-F9BA-43D5-87BE-67443E8EF086}">
      <p15:sldGuideLst xmlns:p15="http://schemas.microsoft.com/office/powerpoint/2012/main">
        <p15:guide id="1" pos="600">
          <p15:clr>
            <a:srgbClr val="FBAE40"/>
          </p15:clr>
        </p15:guide>
        <p15:guide id="11" pos="3480" userDrawn="1">
          <p15:clr>
            <a:srgbClr val="FBAE40"/>
          </p15:clr>
        </p15:guide>
        <p15:guide id="12" orient="horz" pos="1440" userDrawn="1">
          <p15:clr>
            <a:srgbClr val="FBAE40"/>
          </p15:clr>
        </p15:guide>
        <p15:guide id="13" orient="horz" pos="1224" userDrawn="1">
          <p15:clr>
            <a:srgbClr val="FBAE40"/>
          </p15:clr>
        </p15:guide>
        <p15:guide id="14" orient="horz" pos="552"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Break">
    <p:bg>
      <p:bgPr>
        <a:solidFill>
          <a:schemeClr val="tx1"/>
        </a:solidFill>
        <a:effectLst/>
      </p:bgPr>
    </p:bg>
    <p:spTree>
      <p:nvGrpSpPr>
        <p:cNvPr id="1" name=""/>
        <p:cNvGrpSpPr/>
        <p:nvPr/>
      </p:nvGrpSpPr>
      <p:grpSpPr>
        <a:xfrm>
          <a:off x="0" y="0"/>
          <a:ext cx="0" cy="0"/>
          <a:chOff x="0" y="0"/>
          <a:chExt cx="0" cy="0"/>
        </a:xfrm>
      </p:grpSpPr>
      <p:sp>
        <p:nvSpPr>
          <p:cNvPr id="21" name="Picture Placeholder 2">
            <a:extLst>
              <a:ext uri="{FF2B5EF4-FFF2-40B4-BE49-F238E27FC236}">
                <a16:creationId xmlns:a16="http://schemas.microsoft.com/office/drawing/2014/main" id="{50E2385F-F6FA-D345-AF77-A9EE8E49310D}"/>
              </a:ext>
            </a:extLst>
          </p:cNvPr>
          <p:cNvSpPr>
            <a:spLocks noGrp="1"/>
          </p:cNvSpPr>
          <p:nvPr>
            <p:ph type="pic" sz="quarter" idx="13"/>
          </p:nvPr>
        </p:nvSpPr>
        <p:spPr>
          <a:xfrm>
            <a:off x="0" y="0"/>
            <a:ext cx="12191998" cy="6858000"/>
          </a:xfrm>
          <a:solidFill>
            <a:schemeClr val="accent2"/>
          </a:solidFill>
        </p:spPr>
        <p:txBody>
          <a:bodyPr/>
          <a:lstStyle>
            <a:lvl1pPr marL="228600" indent="-228600">
              <a:buFont typeface="Wingdings" panose="05000000000000000000" pitchFamily="2" charset="2"/>
              <a:buChar char="§"/>
              <a:defRPr/>
            </a:lvl1pPr>
          </a:lstStyle>
          <a:p>
            <a:r>
              <a:rPr lang="en-US"/>
              <a:t>Click icon to add picture</a:t>
            </a:r>
          </a:p>
        </p:txBody>
      </p:sp>
      <p:sp>
        <p:nvSpPr>
          <p:cNvPr id="18" name="Title 1">
            <a:extLst>
              <a:ext uri="{FF2B5EF4-FFF2-40B4-BE49-F238E27FC236}">
                <a16:creationId xmlns:a16="http://schemas.microsoft.com/office/drawing/2014/main" id="{8D492973-78E3-D34E-835E-CF2D4517016D}"/>
              </a:ext>
            </a:extLst>
          </p:cNvPr>
          <p:cNvSpPr>
            <a:spLocks noGrp="1"/>
          </p:cNvSpPr>
          <p:nvPr>
            <p:ph type="title"/>
          </p:nvPr>
        </p:nvSpPr>
        <p:spPr>
          <a:xfrm>
            <a:off x="7193943" y="3045437"/>
            <a:ext cx="4941477" cy="610863"/>
          </a:xfrm>
          <a:prstGeom prst="rect">
            <a:avLst/>
          </a:prstGeom>
        </p:spPr>
        <p:txBody>
          <a:bodyPr lIns="0" tIns="0" rIns="0" bIns="0" anchor="b" anchorCtr="0">
            <a:normAutofit/>
          </a:bodyPr>
          <a:lstStyle>
            <a:lvl1pPr>
              <a:defRPr sz="4100" b="1" i="0" baseline="0">
                <a:solidFill>
                  <a:schemeClr val="tx1"/>
                </a:solidFill>
                <a:latin typeface="+mj-lt"/>
              </a:defRPr>
            </a:lvl1pPr>
          </a:lstStyle>
          <a:p>
            <a:r>
              <a:rPr lang="en-US"/>
              <a:t>Click to edit Master title style</a:t>
            </a:r>
          </a:p>
        </p:txBody>
      </p:sp>
      <p:cxnSp>
        <p:nvCxnSpPr>
          <p:cNvPr id="20" name="Straight Connector 19">
            <a:extLst>
              <a:ext uri="{FF2B5EF4-FFF2-40B4-BE49-F238E27FC236}">
                <a16:creationId xmlns:a16="http://schemas.microsoft.com/office/drawing/2014/main" id="{4BE3A3D6-A0AD-C84D-8B2A-743F5F95432E}"/>
              </a:ext>
            </a:extLst>
          </p:cNvPr>
          <p:cNvCxnSpPr>
            <a:cxnSpLocks/>
          </p:cNvCxnSpPr>
          <p:nvPr/>
        </p:nvCxnSpPr>
        <p:spPr>
          <a:xfrm>
            <a:off x="7154721" y="4003877"/>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grpSp>
        <p:nvGrpSpPr>
          <p:cNvPr id="22" name="Group 21">
            <a:extLst>
              <a:ext uri="{FF2B5EF4-FFF2-40B4-BE49-F238E27FC236}">
                <a16:creationId xmlns:a16="http://schemas.microsoft.com/office/drawing/2014/main" id="{F4CB38BE-0FF2-694C-AA3C-D73DBF7C332C}"/>
              </a:ext>
            </a:extLst>
          </p:cNvPr>
          <p:cNvGrpSpPr>
            <a:grpSpLocks/>
          </p:cNvGrpSpPr>
          <p:nvPr/>
        </p:nvGrpSpPr>
        <p:grpSpPr bwMode="auto">
          <a:xfrm rot="10800000">
            <a:off x="9509760" y="-3"/>
            <a:ext cx="2682238" cy="2682238"/>
            <a:chOff x="0" y="12289"/>
            <a:chExt cx="3550" cy="3551"/>
          </a:xfrm>
          <a:solidFill>
            <a:schemeClr val="tx1"/>
          </a:solidFill>
        </p:grpSpPr>
        <p:sp>
          <p:nvSpPr>
            <p:cNvPr id="23" name="Freeform 22">
              <a:extLst>
                <a:ext uri="{FF2B5EF4-FFF2-40B4-BE49-F238E27FC236}">
                  <a16:creationId xmlns:a16="http://schemas.microsoft.com/office/drawing/2014/main" id="{F0257420-2EA0-6348-8B9E-1414F5297265}"/>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4" name="Freeform 23">
              <a:extLst>
                <a:ext uri="{FF2B5EF4-FFF2-40B4-BE49-F238E27FC236}">
                  <a16:creationId xmlns:a16="http://schemas.microsoft.com/office/drawing/2014/main" id="{7FE65C23-C0EF-BB41-884A-01C2A7356159}"/>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5" name="Freeform 24">
              <a:extLst>
                <a:ext uri="{FF2B5EF4-FFF2-40B4-BE49-F238E27FC236}">
                  <a16:creationId xmlns:a16="http://schemas.microsoft.com/office/drawing/2014/main" id="{F73F5EB6-53C7-D44C-9003-FB5A81F9890D}"/>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pic>
        <p:nvPicPr>
          <p:cNvPr id="10" name="Picture 9">
            <a:extLst>
              <a:ext uri="{FF2B5EF4-FFF2-40B4-BE49-F238E27FC236}">
                <a16:creationId xmlns:a16="http://schemas.microsoft.com/office/drawing/2014/main" id="{BD172D75-E0F5-46F2-8D0B-645AD3FDF65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187070" y="5500631"/>
            <a:ext cx="2623930" cy="1005839"/>
          </a:xfrm>
          <a:prstGeom prst="rect">
            <a:avLst/>
          </a:prstGeom>
        </p:spPr>
      </p:pic>
      <p:cxnSp>
        <p:nvCxnSpPr>
          <p:cNvPr id="11" name="Straight Connector 10">
            <a:extLst>
              <a:ext uri="{FF2B5EF4-FFF2-40B4-BE49-F238E27FC236}">
                <a16:creationId xmlns:a16="http://schemas.microsoft.com/office/drawing/2014/main" id="{9B47A8B9-1DCB-4319-AD58-AEF0ED843D7A}"/>
              </a:ext>
            </a:extLst>
          </p:cNvPr>
          <p:cNvCxnSpPr>
            <a:cxnSpLocks/>
          </p:cNvCxnSpPr>
          <p:nvPr userDrawn="1"/>
        </p:nvCxnSpPr>
        <p:spPr>
          <a:xfrm>
            <a:off x="7154721" y="4003877"/>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grpSp>
        <p:nvGrpSpPr>
          <p:cNvPr id="12" name="Group 11">
            <a:extLst>
              <a:ext uri="{FF2B5EF4-FFF2-40B4-BE49-F238E27FC236}">
                <a16:creationId xmlns:a16="http://schemas.microsoft.com/office/drawing/2014/main" id="{7A3D24B3-4E89-4B17-B248-1E9DF9E7A7BC}"/>
              </a:ext>
            </a:extLst>
          </p:cNvPr>
          <p:cNvGrpSpPr>
            <a:grpSpLocks/>
          </p:cNvGrpSpPr>
          <p:nvPr userDrawn="1"/>
        </p:nvGrpSpPr>
        <p:grpSpPr bwMode="auto">
          <a:xfrm rot="10800000">
            <a:off x="9509760" y="-3"/>
            <a:ext cx="2682238" cy="2682238"/>
            <a:chOff x="0" y="12289"/>
            <a:chExt cx="3550" cy="3551"/>
          </a:xfrm>
          <a:solidFill>
            <a:schemeClr val="tx1"/>
          </a:solidFill>
        </p:grpSpPr>
        <p:sp>
          <p:nvSpPr>
            <p:cNvPr id="13" name="Freeform 22">
              <a:extLst>
                <a:ext uri="{FF2B5EF4-FFF2-40B4-BE49-F238E27FC236}">
                  <a16:creationId xmlns:a16="http://schemas.microsoft.com/office/drawing/2014/main" id="{96CDCBD1-D362-49B9-AF37-C463D416CCFE}"/>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4" name="Freeform 23">
              <a:extLst>
                <a:ext uri="{FF2B5EF4-FFF2-40B4-BE49-F238E27FC236}">
                  <a16:creationId xmlns:a16="http://schemas.microsoft.com/office/drawing/2014/main" id="{D4B6B0A2-A281-4651-B773-709C287CB0EF}"/>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5" name="Freeform 24">
              <a:extLst>
                <a:ext uri="{FF2B5EF4-FFF2-40B4-BE49-F238E27FC236}">
                  <a16:creationId xmlns:a16="http://schemas.microsoft.com/office/drawing/2014/main" id="{84406B5F-D09B-4D5B-895D-BB32789549C7}"/>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Tree>
    <p:extLst>
      <p:ext uri="{BB962C8B-B14F-4D97-AF65-F5344CB8AC3E}">
        <p14:creationId xmlns:p14="http://schemas.microsoft.com/office/powerpoint/2010/main" val="3964859306"/>
      </p:ext>
    </p:extLst>
  </p:cSld>
  <p:clrMapOvr>
    <a:masterClrMapping/>
  </p:clrMapOvr>
  <p:extLst>
    <p:ext uri="{DCECCB84-F9BA-43D5-87BE-67443E8EF086}">
      <p15:sldGuideLst xmlns:p15="http://schemas.microsoft.com/office/powerpoint/2012/main">
        <p15:guide id="2" pos="7104">
          <p15:clr>
            <a:srgbClr val="FBAE40"/>
          </p15:clr>
        </p15:guide>
        <p15:guide id="9" pos="4344" userDrawn="1">
          <p15:clr>
            <a:srgbClr val="FBAE40"/>
          </p15:clr>
        </p15:guide>
        <p15:guide id="10" pos="4560" userDrawn="1">
          <p15:clr>
            <a:srgbClr val="FBAE40"/>
          </p15:clr>
        </p15:guide>
        <p15:guide id="11" orient="horz" pos="1848"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hart">
    <p:bg>
      <p:bgPr>
        <a:solidFill>
          <a:schemeClr val="tx1"/>
        </a:solidFill>
        <a:effectLst/>
      </p:bgPr>
    </p:bg>
    <p:spTree>
      <p:nvGrpSpPr>
        <p:cNvPr id="1" name=""/>
        <p:cNvGrpSpPr/>
        <p:nvPr/>
      </p:nvGrpSpPr>
      <p:grpSpPr>
        <a:xfrm>
          <a:off x="0" y="0"/>
          <a:ext cx="0" cy="0"/>
          <a:chOff x="0" y="0"/>
          <a:chExt cx="0" cy="0"/>
        </a:xfrm>
      </p:grpSpPr>
      <p:sp>
        <p:nvSpPr>
          <p:cNvPr id="6" name="Chart Placeholder 5">
            <a:extLst>
              <a:ext uri="{FF2B5EF4-FFF2-40B4-BE49-F238E27FC236}">
                <a16:creationId xmlns:a16="http://schemas.microsoft.com/office/drawing/2014/main" id="{75992517-0394-6B43-B15D-2A86A34512F3}"/>
              </a:ext>
            </a:extLst>
          </p:cNvPr>
          <p:cNvSpPr>
            <a:spLocks noGrp="1"/>
          </p:cNvSpPr>
          <p:nvPr>
            <p:ph type="chart" sz="quarter" idx="10"/>
          </p:nvPr>
        </p:nvSpPr>
        <p:spPr>
          <a:xfrm>
            <a:off x="952500" y="1939108"/>
            <a:ext cx="10352810" cy="3358606"/>
          </a:xfrm>
        </p:spPr>
        <p:txBody>
          <a:bodyPr/>
          <a:lstStyle>
            <a:lvl1pPr>
              <a:defRPr>
                <a:solidFill>
                  <a:schemeClr val="tx1"/>
                </a:solidFill>
              </a:defRPr>
            </a:lvl1pPr>
          </a:lstStyle>
          <a:p>
            <a:r>
              <a:rPr lang="en-US"/>
              <a:t>Click icon to add chart</a:t>
            </a:r>
          </a:p>
        </p:txBody>
      </p:sp>
      <p:sp>
        <p:nvSpPr>
          <p:cNvPr id="16" name="Title 1">
            <a:extLst>
              <a:ext uri="{FF2B5EF4-FFF2-40B4-BE49-F238E27FC236}">
                <a16:creationId xmlns:a16="http://schemas.microsoft.com/office/drawing/2014/main" id="{109B023A-F28F-184D-BA48-3F1C0502AE0A}"/>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p>
        </p:txBody>
      </p:sp>
      <p:sp>
        <p:nvSpPr>
          <p:cNvPr id="2" name="Date Placeholder 1">
            <a:extLst>
              <a:ext uri="{FF2B5EF4-FFF2-40B4-BE49-F238E27FC236}">
                <a16:creationId xmlns:a16="http://schemas.microsoft.com/office/drawing/2014/main" id="{371012B1-809A-45CE-9FED-46D08DC8C42B}"/>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3FB6FA27-6601-4107-A3C9-808CB4430246}"/>
              </a:ext>
            </a:extLst>
          </p:cNvPr>
          <p:cNvSpPr>
            <a:spLocks noGrp="1"/>
          </p:cNvSpPr>
          <p:nvPr>
            <p:ph type="ftr" sz="quarter" idx="12"/>
          </p:nvPr>
        </p:nvSpPr>
        <p:spPr/>
        <p:txBody>
          <a:bodyPr/>
          <a:lstStyle>
            <a:lvl1pPr>
              <a:defRPr/>
            </a:lvl1pPr>
          </a:lstStyle>
          <a:p>
            <a:r>
              <a:rPr lang="en-US"/>
              <a:t>Footer</a:t>
            </a:r>
          </a:p>
        </p:txBody>
      </p:sp>
      <p:sp>
        <p:nvSpPr>
          <p:cNvPr id="4" name="Slide Number Placeholder 3">
            <a:extLst>
              <a:ext uri="{FF2B5EF4-FFF2-40B4-BE49-F238E27FC236}">
                <a16:creationId xmlns:a16="http://schemas.microsoft.com/office/drawing/2014/main" id="{0919432A-F8B5-4A96-AEE6-2E159658D5DD}"/>
              </a:ext>
            </a:extLst>
          </p:cNvPr>
          <p:cNvSpPr>
            <a:spLocks noGrp="1"/>
          </p:cNvSpPr>
          <p:nvPr>
            <p:ph type="sldNum" sz="quarter" idx="13"/>
          </p:nvPr>
        </p:nvSpPr>
        <p:spPr/>
        <p:txBody>
          <a:bodyPr/>
          <a:lstStyle/>
          <a:p>
            <a:fld id="{294A09A9-5501-47C1-A89A-A340965A2BE2}" type="slidenum">
              <a:rPr lang="en-US" smtClean="0"/>
              <a:pPr/>
              <a:t>‹#›</a:t>
            </a:fld>
            <a:endParaRPr lang="en-US">
              <a:latin typeface="+mn-lt"/>
            </a:endParaRPr>
          </a:p>
        </p:txBody>
      </p:sp>
      <p:pic>
        <p:nvPicPr>
          <p:cNvPr id="8" name="Picture 7" descr="Logo&#10;&#10;Description automatically generated">
            <a:extLst>
              <a:ext uri="{FF2B5EF4-FFF2-40B4-BE49-F238E27FC236}">
                <a16:creationId xmlns:a16="http://schemas.microsoft.com/office/drawing/2014/main" id="{7F95D231-663B-48E3-A9C5-79739AC8A1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spTree>
    <p:extLst>
      <p:ext uri="{BB962C8B-B14F-4D97-AF65-F5344CB8AC3E}">
        <p14:creationId xmlns:p14="http://schemas.microsoft.com/office/powerpoint/2010/main" val="1285908619"/>
      </p:ext>
    </p:extLst>
  </p:cSld>
  <p:clrMapOvr>
    <a:masterClrMapping/>
  </p:clrMapOvr>
  <p:extLst>
    <p:ext uri="{DCECCB84-F9BA-43D5-87BE-67443E8EF086}">
      <p15:sldGuideLst xmlns:p15="http://schemas.microsoft.com/office/powerpoint/2012/main">
        <p15:guide id="1" pos="600">
          <p15:clr>
            <a:srgbClr val="FBAE40"/>
          </p15:clr>
        </p15:guide>
        <p15:guide id="11" pos="7080" userDrawn="1">
          <p15:clr>
            <a:srgbClr val="FBAE40"/>
          </p15:clr>
        </p15:guide>
        <p15:guide id="12" pos="2880" userDrawn="1">
          <p15:clr>
            <a:srgbClr val="FBAE40"/>
          </p15:clr>
        </p15:guide>
        <p15:guide id="13" pos="5160" userDrawn="1">
          <p15:clr>
            <a:srgbClr val="FBAE40"/>
          </p15:clr>
        </p15:guide>
        <p15:guide id="14" pos="2520" userDrawn="1">
          <p15:clr>
            <a:srgbClr val="FBAE40"/>
          </p15:clr>
        </p15:guide>
        <p15:guide id="15" pos="4800" userDrawn="1">
          <p15:clr>
            <a:srgbClr val="FBAE40"/>
          </p15:clr>
        </p15:guide>
        <p15:guide id="16" orient="horz" pos="1224" userDrawn="1">
          <p15:clr>
            <a:srgbClr val="FBAE40"/>
          </p15:clr>
        </p15:guide>
        <p15:guide id="17" orient="horz" pos="1392" userDrawn="1">
          <p15:clr>
            <a:srgbClr val="FBAE40"/>
          </p15:clr>
        </p15:guide>
        <p15:guide id="18" orient="horz" pos="552"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able">
    <p:bg>
      <p:bgPr>
        <a:solidFill>
          <a:schemeClr val="tx1"/>
        </a:solidFill>
        <a:effectLst/>
      </p:bgPr>
    </p:bg>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109B023A-F28F-184D-BA48-3F1C0502AE0A}"/>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p>
        </p:txBody>
      </p:sp>
      <p:sp>
        <p:nvSpPr>
          <p:cNvPr id="9" name="Table Placeholder 2">
            <a:extLst>
              <a:ext uri="{FF2B5EF4-FFF2-40B4-BE49-F238E27FC236}">
                <a16:creationId xmlns:a16="http://schemas.microsoft.com/office/drawing/2014/main" id="{1506B022-475A-6647-98FF-D5C319A0C7C4}"/>
              </a:ext>
            </a:extLst>
          </p:cNvPr>
          <p:cNvSpPr>
            <a:spLocks noGrp="1"/>
          </p:cNvSpPr>
          <p:nvPr>
            <p:ph type="tbl" sz="quarter" idx="10"/>
          </p:nvPr>
        </p:nvSpPr>
        <p:spPr>
          <a:xfrm>
            <a:off x="952500" y="2209800"/>
            <a:ext cx="10287000" cy="2593109"/>
          </a:xfrm>
        </p:spPr>
        <p:txBody>
          <a:bodyPr/>
          <a:lstStyle/>
          <a:p>
            <a:r>
              <a:rPr lang="en-US"/>
              <a:t>Click icon to add table</a:t>
            </a:r>
          </a:p>
        </p:txBody>
      </p:sp>
      <p:sp>
        <p:nvSpPr>
          <p:cNvPr id="2" name="Date Placeholder 1">
            <a:extLst>
              <a:ext uri="{FF2B5EF4-FFF2-40B4-BE49-F238E27FC236}">
                <a16:creationId xmlns:a16="http://schemas.microsoft.com/office/drawing/2014/main" id="{9B2411D2-78FE-46C1-9EA9-C6A882903B53}"/>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C04DAF8F-82DB-4DBE-9041-71217A4516CB}"/>
              </a:ext>
            </a:extLst>
          </p:cNvPr>
          <p:cNvSpPr>
            <a:spLocks noGrp="1"/>
          </p:cNvSpPr>
          <p:nvPr>
            <p:ph type="ftr" sz="quarter" idx="12"/>
          </p:nvPr>
        </p:nvSpPr>
        <p:spPr/>
        <p:txBody>
          <a:bodyPr/>
          <a:lstStyle>
            <a:lvl1pPr>
              <a:defRPr/>
            </a:lvl1pPr>
          </a:lstStyle>
          <a:p>
            <a:r>
              <a:rPr lang="en-US"/>
              <a:t>Footer</a:t>
            </a:r>
          </a:p>
        </p:txBody>
      </p:sp>
      <p:sp>
        <p:nvSpPr>
          <p:cNvPr id="4" name="Slide Number Placeholder 3">
            <a:extLst>
              <a:ext uri="{FF2B5EF4-FFF2-40B4-BE49-F238E27FC236}">
                <a16:creationId xmlns:a16="http://schemas.microsoft.com/office/drawing/2014/main" id="{782F761B-6706-439D-9C75-43E751AB195C}"/>
              </a:ext>
            </a:extLst>
          </p:cNvPr>
          <p:cNvSpPr>
            <a:spLocks noGrp="1"/>
          </p:cNvSpPr>
          <p:nvPr>
            <p:ph type="sldNum" sz="quarter" idx="13"/>
          </p:nvPr>
        </p:nvSpPr>
        <p:spPr/>
        <p:txBody>
          <a:bodyPr/>
          <a:lstStyle/>
          <a:p>
            <a:fld id="{294A09A9-5501-47C1-A89A-A340965A2BE2}" type="slidenum">
              <a:rPr lang="en-US" smtClean="0"/>
              <a:pPr/>
              <a:t>‹#›</a:t>
            </a:fld>
            <a:endParaRPr lang="en-US">
              <a:latin typeface="+mn-lt"/>
            </a:endParaRPr>
          </a:p>
        </p:txBody>
      </p:sp>
      <p:pic>
        <p:nvPicPr>
          <p:cNvPr id="8" name="Picture 7" descr="Logo&#10;&#10;Description automatically generated">
            <a:extLst>
              <a:ext uri="{FF2B5EF4-FFF2-40B4-BE49-F238E27FC236}">
                <a16:creationId xmlns:a16="http://schemas.microsoft.com/office/drawing/2014/main" id="{098E9C81-BFCF-4523-9C0F-3441B853FB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spTree>
    <p:extLst>
      <p:ext uri="{BB962C8B-B14F-4D97-AF65-F5344CB8AC3E}">
        <p14:creationId xmlns:p14="http://schemas.microsoft.com/office/powerpoint/2010/main" val="662251071"/>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Quote">
    <p:bg>
      <p:bgPr>
        <a:solidFill>
          <a:schemeClr val="tx1"/>
        </a:solid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5C37098-CEB2-1E45-989B-3DD92F3B1A30}"/>
              </a:ext>
            </a:extLst>
          </p:cNvPr>
          <p:cNvSpPr>
            <a:spLocks noGrp="1"/>
          </p:cNvSpPr>
          <p:nvPr>
            <p:ph type="title"/>
          </p:nvPr>
        </p:nvSpPr>
        <p:spPr>
          <a:xfrm>
            <a:off x="964022" y="2476500"/>
            <a:ext cx="7132320" cy="3289971"/>
          </a:xfrm>
          <a:prstGeom prst="rect">
            <a:avLst/>
          </a:prstGeom>
          <a:ln>
            <a:noFill/>
          </a:ln>
        </p:spPr>
        <p:txBody>
          <a:bodyPr lIns="0" tIns="0" rIns="0" bIns="0" anchor="t" anchorCtr="0">
            <a:normAutofit/>
          </a:bodyPr>
          <a:lstStyle>
            <a:lvl1pPr>
              <a:lnSpc>
                <a:spcPct val="100000"/>
              </a:lnSpc>
              <a:defRPr sz="2800" b="0" i="0">
                <a:solidFill>
                  <a:schemeClr val="bg1"/>
                </a:solidFill>
                <a:latin typeface="+mn-lt"/>
              </a:defRPr>
            </a:lvl1pPr>
          </a:lstStyle>
          <a:p>
            <a:r>
              <a:rPr lang="en-US"/>
              <a:t>Click to edit Master title style</a:t>
            </a:r>
          </a:p>
        </p:txBody>
      </p:sp>
      <p:sp>
        <p:nvSpPr>
          <p:cNvPr id="10" name="TextBox 9">
            <a:extLst>
              <a:ext uri="{FF2B5EF4-FFF2-40B4-BE49-F238E27FC236}">
                <a16:creationId xmlns:a16="http://schemas.microsoft.com/office/drawing/2014/main" id="{E902327D-DBD4-7A4E-ABF2-A946A559A8AD}"/>
              </a:ext>
            </a:extLst>
          </p:cNvPr>
          <p:cNvSpPr txBox="1"/>
          <p:nvPr/>
        </p:nvSpPr>
        <p:spPr>
          <a:xfrm>
            <a:off x="699948" y="548291"/>
            <a:ext cx="1589372" cy="3170099"/>
          </a:xfrm>
          <a:prstGeom prst="rect">
            <a:avLst/>
          </a:prstGeom>
          <a:noFill/>
        </p:spPr>
        <p:txBody>
          <a:bodyPr wrap="square" rtlCol="0">
            <a:spAutoFit/>
          </a:bodyPr>
          <a:lstStyle/>
          <a:p>
            <a:r>
              <a:rPr lang="en-US" sz="20000" b="1">
                <a:solidFill>
                  <a:schemeClr val="bg1"/>
                </a:solidFill>
              </a:rPr>
              <a:t>“</a:t>
            </a:r>
          </a:p>
        </p:txBody>
      </p:sp>
      <p:grpSp>
        <p:nvGrpSpPr>
          <p:cNvPr id="18" name="Group 17">
            <a:extLst>
              <a:ext uri="{FF2B5EF4-FFF2-40B4-BE49-F238E27FC236}">
                <a16:creationId xmlns:a16="http://schemas.microsoft.com/office/drawing/2014/main" id="{6ACB4ADD-D9F4-984E-B29D-A2CF6D19E810}"/>
              </a:ext>
            </a:extLst>
          </p:cNvPr>
          <p:cNvGrpSpPr/>
          <p:nvPr/>
        </p:nvGrpSpPr>
        <p:grpSpPr>
          <a:xfrm>
            <a:off x="6362700" y="0"/>
            <a:ext cx="5829298" cy="3235602"/>
            <a:chOff x="5612972" y="1"/>
            <a:chExt cx="6615961" cy="3672246"/>
          </a:xfrm>
        </p:grpSpPr>
        <p:sp>
          <p:nvSpPr>
            <p:cNvPr id="19" name="AutoShape 24">
              <a:extLst>
                <a:ext uri="{FF2B5EF4-FFF2-40B4-BE49-F238E27FC236}">
                  <a16:creationId xmlns:a16="http://schemas.microsoft.com/office/drawing/2014/main" id="{5017C477-A988-7041-8A67-3D8294D6AD7C}"/>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0" name="Freeform 19">
              <a:extLst>
                <a:ext uri="{FF2B5EF4-FFF2-40B4-BE49-F238E27FC236}">
                  <a16:creationId xmlns:a16="http://schemas.microsoft.com/office/drawing/2014/main" id="{206D7F37-5DD1-A24E-9CCA-84B2A168554D}"/>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1" name="Freeform 20">
              <a:extLst>
                <a:ext uri="{FF2B5EF4-FFF2-40B4-BE49-F238E27FC236}">
                  <a16:creationId xmlns:a16="http://schemas.microsoft.com/office/drawing/2014/main" id="{A6E321C8-096C-1B41-B14F-4CA7AE04BB16}"/>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2" name="Freeform 21">
              <a:extLst>
                <a:ext uri="{FF2B5EF4-FFF2-40B4-BE49-F238E27FC236}">
                  <a16:creationId xmlns:a16="http://schemas.microsoft.com/office/drawing/2014/main" id="{32B3FDD4-EB13-F44F-99D0-BFAB06F00B3A}"/>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a:p>
          </p:txBody>
        </p:sp>
        <p:sp>
          <p:nvSpPr>
            <p:cNvPr id="23" name="Freeform 22">
              <a:extLst>
                <a:ext uri="{FF2B5EF4-FFF2-40B4-BE49-F238E27FC236}">
                  <a16:creationId xmlns:a16="http://schemas.microsoft.com/office/drawing/2014/main" id="{A20BCBD2-A735-0C43-8C55-B384372AC62C}"/>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grpSp>
        <p:nvGrpSpPr>
          <p:cNvPr id="24" name="Group 23">
            <a:extLst>
              <a:ext uri="{FF2B5EF4-FFF2-40B4-BE49-F238E27FC236}">
                <a16:creationId xmlns:a16="http://schemas.microsoft.com/office/drawing/2014/main" id="{669A90A7-BF26-684E-8C8B-638053DA1234}"/>
              </a:ext>
            </a:extLst>
          </p:cNvPr>
          <p:cNvGrpSpPr>
            <a:grpSpLocks/>
          </p:cNvGrpSpPr>
          <p:nvPr/>
        </p:nvGrpSpPr>
        <p:grpSpPr bwMode="auto">
          <a:xfrm rot="16200000" flipV="1">
            <a:off x="0" y="3900132"/>
            <a:ext cx="2959226" cy="2959226"/>
            <a:chOff x="0" y="12289"/>
            <a:chExt cx="3550" cy="3551"/>
          </a:xfrm>
        </p:grpSpPr>
        <p:sp>
          <p:nvSpPr>
            <p:cNvPr id="25" name="Freeform 24">
              <a:extLst>
                <a:ext uri="{FF2B5EF4-FFF2-40B4-BE49-F238E27FC236}">
                  <a16:creationId xmlns:a16="http://schemas.microsoft.com/office/drawing/2014/main" id="{861D8E86-886A-8744-BC4C-FE82B02438F1}"/>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6" name="Freeform 25">
              <a:extLst>
                <a:ext uri="{FF2B5EF4-FFF2-40B4-BE49-F238E27FC236}">
                  <a16:creationId xmlns:a16="http://schemas.microsoft.com/office/drawing/2014/main" id="{2D967470-E96E-8843-AAD2-E0C8B807793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7" name="Freeform 26">
              <a:extLst>
                <a:ext uri="{FF2B5EF4-FFF2-40B4-BE49-F238E27FC236}">
                  <a16:creationId xmlns:a16="http://schemas.microsoft.com/office/drawing/2014/main" id="{C8A27D09-765D-3949-BCCA-238C3514D4CF}"/>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pic>
        <p:nvPicPr>
          <p:cNvPr id="15" name="Picture 14" descr="Logo&#10;&#10;Description automatically generated">
            <a:extLst>
              <a:ext uri="{FF2B5EF4-FFF2-40B4-BE49-F238E27FC236}">
                <a16:creationId xmlns:a16="http://schemas.microsoft.com/office/drawing/2014/main" id="{819AC3F8-4F23-4939-ACFC-46215D2FA9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sp>
        <p:nvSpPr>
          <p:cNvPr id="16" name="TextBox 15">
            <a:extLst>
              <a:ext uri="{FF2B5EF4-FFF2-40B4-BE49-F238E27FC236}">
                <a16:creationId xmlns:a16="http://schemas.microsoft.com/office/drawing/2014/main" id="{BC504390-9A01-44EB-99A8-772AF24F9904}"/>
              </a:ext>
            </a:extLst>
          </p:cNvPr>
          <p:cNvSpPr txBox="1"/>
          <p:nvPr userDrawn="1"/>
        </p:nvSpPr>
        <p:spPr>
          <a:xfrm>
            <a:off x="699948" y="548291"/>
            <a:ext cx="1589372" cy="3170099"/>
          </a:xfrm>
          <a:prstGeom prst="rect">
            <a:avLst/>
          </a:prstGeom>
          <a:noFill/>
        </p:spPr>
        <p:txBody>
          <a:bodyPr wrap="square" rtlCol="0">
            <a:spAutoFit/>
          </a:bodyPr>
          <a:lstStyle/>
          <a:p>
            <a:r>
              <a:rPr lang="en-US" sz="20000" b="1">
                <a:solidFill>
                  <a:schemeClr val="bg1"/>
                </a:solidFill>
              </a:rPr>
              <a:t>“</a:t>
            </a:r>
          </a:p>
        </p:txBody>
      </p:sp>
      <p:grpSp>
        <p:nvGrpSpPr>
          <p:cNvPr id="17" name="Group 16">
            <a:extLst>
              <a:ext uri="{FF2B5EF4-FFF2-40B4-BE49-F238E27FC236}">
                <a16:creationId xmlns:a16="http://schemas.microsoft.com/office/drawing/2014/main" id="{DFF1EC52-1BE3-4F2E-8400-D09DF27AD5F1}"/>
              </a:ext>
            </a:extLst>
          </p:cNvPr>
          <p:cNvGrpSpPr/>
          <p:nvPr userDrawn="1"/>
        </p:nvGrpSpPr>
        <p:grpSpPr>
          <a:xfrm>
            <a:off x="6362700" y="0"/>
            <a:ext cx="5829298" cy="3235602"/>
            <a:chOff x="5612972" y="1"/>
            <a:chExt cx="6615961" cy="3672246"/>
          </a:xfrm>
        </p:grpSpPr>
        <p:sp>
          <p:nvSpPr>
            <p:cNvPr id="28" name="AutoShape 24">
              <a:extLst>
                <a:ext uri="{FF2B5EF4-FFF2-40B4-BE49-F238E27FC236}">
                  <a16:creationId xmlns:a16="http://schemas.microsoft.com/office/drawing/2014/main" id="{3F3A4EB9-8767-42F7-BF3A-29A813B005B0}"/>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9" name="Freeform 19">
              <a:extLst>
                <a:ext uri="{FF2B5EF4-FFF2-40B4-BE49-F238E27FC236}">
                  <a16:creationId xmlns:a16="http://schemas.microsoft.com/office/drawing/2014/main" id="{7598A0E8-339D-498E-9F60-D9DFE698B9C7}"/>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0" name="Freeform 20">
              <a:extLst>
                <a:ext uri="{FF2B5EF4-FFF2-40B4-BE49-F238E27FC236}">
                  <a16:creationId xmlns:a16="http://schemas.microsoft.com/office/drawing/2014/main" id="{BD1F355E-6428-4600-9BCC-5941CB52D006}"/>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1" name="Freeform 21">
              <a:extLst>
                <a:ext uri="{FF2B5EF4-FFF2-40B4-BE49-F238E27FC236}">
                  <a16:creationId xmlns:a16="http://schemas.microsoft.com/office/drawing/2014/main" id="{B216312D-D04E-4C13-80CA-1B19C0B698D6}"/>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a:p>
          </p:txBody>
        </p:sp>
        <p:sp>
          <p:nvSpPr>
            <p:cNvPr id="32" name="Freeform 22">
              <a:extLst>
                <a:ext uri="{FF2B5EF4-FFF2-40B4-BE49-F238E27FC236}">
                  <a16:creationId xmlns:a16="http://schemas.microsoft.com/office/drawing/2014/main" id="{44C92C59-A603-4540-AF89-7BEDD5FF3AA1}"/>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grpSp>
        <p:nvGrpSpPr>
          <p:cNvPr id="33" name="Group 32">
            <a:extLst>
              <a:ext uri="{FF2B5EF4-FFF2-40B4-BE49-F238E27FC236}">
                <a16:creationId xmlns:a16="http://schemas.microsoft.com/office/drawing/2014/main" id="{7B656746-391E-4502-9783-3B6DA723646D}"/>
              </a:ext>
            </a:extLst>
          </p:cNvPr>
          <p:cNvGrpSpPr>
            <a:grpSpLocks/>
          </p:cNvGrpSpPr>
          <p:nvPr userDrawn="1"/>
        </p:nvGrpSpPr>
        <p:grpSpPr bwMode="auto">
          <a:xfrm rot="16200000" flipV="1">
            <a:off x="0" y="3900132"/>
            <a:ext cx="2959226" cy="2959226"/>
            <a:chOff x="0" y="12289"/>
            <a:chExt cx="3550" cy="3551"/>
          </a:xfrm>
        </p:grpSpPr>
        <p:sp>
          <p:nvSpPr>
            <p:cNvPr id="34" name="Freeform 24">
              <a:extLst>
                <a:ext uri="{FF2B5EF4-FFF2-40B4-BE49-F238E27FC236}">
                  <a16:creationId xmlns:a16="http://schemas.microsoft.com/office/drawing/2014/main" id="{5B655882-6740-4B4E-BBAC-8727D2337FDB}"/>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5" name="Freeform 25">
              <a:extLst>
                <a:ext uri="{FF2B5EF4-FFF2-40B4-BE49-F238E27FC236}">
                  <a16:creationId xmlns:a16="http://schemas.microsoft.com/office/drawing/2014/main" id="{F1E564E9-C458-43E5-9C28-EA908264E4AA}"/>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6" name="Freeform 26">
              <a:extLst>
                <a:ext uri="{FF2B5EF4-FFF2-40B4-BE49-F238E27FC236}">
                  <a16:creationId xmlns:a16="http://schemas.microsoft.com/office/drawing/2014/main" id="{EA1D8791-667C-48BC-9106-1BAC50B79ABB}"/>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Tree>
    <p:extLst>
      <p:ext uri="{BB962C8B-B14F-4D97-AF65-F5344CB8AC3E}">
        <p14:creationId xmlns:p14="http://schemas.microsoft.com/office/powerpoint/2010/main" val="2721143865"/>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7" orient="horz" pos="1560">
          <p15:clr>
            <a:srgbClr val="FBAE40"/>
          </p15:clr>
        </p15:guide>
        <p15:guide id="10" pos="7080" userDrawn="1">
          <p15:clr>
            <a:srgbClr val="FBAE40"/>
          </p15:clr>
        </p15:guide>
        <p15:guide id="11" pos="2880" userDrawn="1">
          <p15:clr>
            <a:srgbClr val="FBAE40"/>
          </p15:clr>
        </p15:guide>
        <p15:guide id="12" pos="5160" userDrawn="1">
          <p15:clr>
            <a:srgbClr val="FBAE40"/>
          </p15:clr>
        </p15:guide>
        <p15:guide id="13" pos="2520" userDrawn="1">
          <p15:clr>
            <a:srgbClr val="FBAE40"/>
          </p15:clr>
        </p15:guide>
        <p15:guide id="14" pos="4800" userDrawn="1">
          <p15:clr>
            <a:srgbClr val="FBAE40"/>
          </p15:clr>
        </p15:guide>
        <p15:guide id="15" orient="horz" pos="1752" userDrawn="1">
          <p15:clr>
            <a:srgbClr val="FBAE40"/>
          </p15:clr>
        </p15:guide>
        <p15:guide id="16" orient="horz" pos="1248"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ingle_Text">
    <p:bg>
      <p:bgPr>
        <a:solidFill>
          <a:schemeClr val="tx1"/>
        </a:solidFill>
        <a:effectLst/>
      </p:bgPr>
    </p:bg>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DEF3328-825B-3946-8472-DB93D6A32867}"/>
              </a:ext>
            </a:extLst>
          </p:cNvPr>
          <p:cNvGrpSpPr>
            <a:grpSpLocks/>
          </p:cNvGrpSpPr>
          <p:nvPr/>
        </p:nvGrpSpPr>
        <p:grpSpPr bwMode="auto">
          <a:xfrm rot="16200000" flipV="1">
            <a:off x="0" y="3900132"/>
            <a:ext cx="2959226" cy="2959226"/>
            <a:chOff x="0" y="12289"/>
            <a:chExt cx="3550" cy="3551"/>
          </a:xfrm>
        </p:grpSpPr>
        <p:sp>
          <p:nvSpPr>
            <p:cNvPr id="20" name="Freeform 19">
              <a:extLst>
                <a:ext uri="{FF2B5EF4-FFF2-40B4-BE49-F238E27FC236}">
                  <a16:creationId xmlns:a16="http://schemas.microsoft.com/office/drawing/2014/main" id="{4E4E09DF-AF21-0E4A-9838-14DFBFFED7D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1" name="Freeform 20">
              <a:extLst>
                <a:ext uri="{FF2B5EF4-FFF2-40B4-BE49-F238E27FC236}">
                  <a16:creationId xmlns:a16="http://schemas.microsoft.com/office/drawing/2014/main" id="{653F54AE-9BC1-3A45-A129-4028EADE406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2" name="Freeform 21">
              <a:extLst>
                <a:ext uri="{FF2B5EF4-FFF2-40B4-BE49-F238E27FC236}">
                  <a16:creationId xmlns:a16="http://schemas.microsoft.com/office/drawing/2014/main" id="{254F6D22-4944-974A-999E-F9E22F15952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pic>
        <p:nvPicPr>
          <p:cNvPr id="16" name="Picture 15" descr="Logo&#10;&#10;Description automatically generated">
            <a:extLst>
              <a:ext uri="{FF2B5EF4-FFF2-40B4-BE49-F238E27FC236}">
                <a16:creationId xmlns:a16="http://schemas.microsoft.com/office/drawing/2014/main" id="{F957E47E-A1B2-4DCA-8BCF-A88AA7D839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grpSp>
        <p:nvGrpSpPr>
          <p:cNvPr id="17" name="Group 16">
            <a:extLst>
              <a:ext uri="{FF2B5EF4-FFF2-40B4-BE49-F238E27FC236}">
                <a16:creationId xmlns:a16="http://schemas.microsoft.com/office/drawing/2014/main" id="{E78BC2A3-A884-4031-A910-BBF560E5E76F}"/>
              </a:ext>
            </a:extLst>
          </p:cNvPr>
          <p:cNvGrpSpPr>
            <a:grpSpLocks/>
          </p:cNvGrpSpPr>
          <p:nvPr userDrawn="1"/>
        </p:nvGrpSpPr>
        <p:grpSpPr bwMode="auto">
          <a:xfrm rot="16200000" flipV="1">
            <a:off x="0" y="3900132"/>
            <a:ext cx="2959226" cy="2959226"/>
            <a:chOff x="0" y="12289"/>
            <a:chExt cx="3550" cy="3551"/>
          </a:xfrm>
        </p:grpSpPr>
        <p:sp>
          <p:nvSpPr>
            <p:cNvPr id="18" name="Freeform 19">
              <a:extLst>
                <a:ext uri="{FF2B5EF4-FFF2-40B4-BE49-F238E27FC236}">
                  <a16:creationId xmlns:a16="http://schemas.microsoft.com/office/drawing/2014/main" id="{D3C70A5D-F282-4CEB-A8A4-66ADC717F878}"/>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4" name="Freeform 20">
              <a:extLst>
                <a:ext uri="{FF2B5EF4-FFF2-40B4-BE49-F238E27FC236}">
                  <a16:creationId xmlns:a16="http://schemas.microsoft.com/office/drawing/2014/main" id="{15E150DD-E768-4C3C-B888-C1CA1A030AF7}"/>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6" name="Freeform 21">
              <a:extLst>
                <a:ext uri="{FF2B5EF4-FFF2-40B4-BE49-F238E27FC236}">
                  <a16:creationId xmlns:a16="http://schemas.microsoft.com/office/drawing/2014/main" id="{595BF247-13DF-4CCD-A8F6-B9CC7280C13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31" name="Text Placeholder 2">
            <a:extLst>
              <a:ext uri="{FF2B5EF4-FFF2-40B4-BE49-F238E27FC236}">
                <a16:creationId xmlns:a16="http://schemas.microsoft.com/office/drawing/2014/main" id="{2C14A534-3262-4C78-9903-60D514A616E9}"/>
              </a:ext>
            </a:extLst>
          </p:cNvPr>
          <p:cNvSpPr>
            <a:spLocks noGrp="1"/>
          </p:cNvSpPr>
          <p:nvPr>
            <p:ph type="body" sz="quarter" idx="10"/>
          </p:nvPr>
        </p:nvSpPr>
        <p:spPr>
          <a:xfrm>
            <a:off x="952499" y="1981199"/>
            <a:ext cx="10360960" cy="3337695"/>
          </a:xfrm>
        </p:spPr>
        <p:txBody>
          <a:bodyPr/>
          <a:lstStyle>
            <a:lvl1pPr marL="228600" indent="-228600">
              <a:buFont typeface="Wingdings" panose="05000000000000000000" pitchFamily="2" charset="2"/>
              <a:buChar char="§"/>
              <a:defRPr/>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5" name="Title 1">
            <a:extLst>
              <a:ext uri="{FF2B5EF4-FFF2-40B4-BE49-F238E27FC236}">
                <a16:creationId xmlns:a16="http://schemas.microsoft.com/office/drawing/2014/main" id="{136F3EEA-666B-45E0-83C0-09ECF025D8B7}"/>
              </a:ext>
            </a:extLst>
          </p:cNvPr>
          <p:cNvSpPr>
            <a:spLocks noGrp="1"/>
          </p:cNvSpPr>
          <p:nvPr>
            <p:ph type="title"/>
          </p:nvPr>
        </p:nvSpPr>
        <p:spPr>
          <a:xfrm>
            <a:off x="964023" y="879063"/>
            <a:ext cx="4941478"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p>
        </p:txBody>
      </p:sp>
      <p:sp>
        <p:nvSpPr>
          <p:cNvPr id="5" name="Date Placeholder 4">
            <a:extLst>
              <a:ext uri="{FF2B5EF4-FFF2-40B4-BE49-F238E27FC236}">
                <a16:creationId xmlns:a16="http://schemas.microsoft.com/office/drawing/2014/main" id="{14530366-0F4A-4F0F-94D7-B19A187BFA68}"/>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6" name="Footer Placeholder 5">
            <a:extLst>
              <a:ext uri="{FF2B5EF4-FFF2-40B4-BE49-F238E27FC236}">
                <a16:creationId xmlns:a16="http://schemas.microsoft.com/office/drawing/2014/main" id="{6E62C93B-239D-47A9-96A1-E7A06CB28A98}"/>
              </a:ext>
            </a:extLst>
          </p:cNvPr>
          <p:cNvSpPr>
            <a:spLocks noGrp="1"/>
          </p:cNvSpPr>
          <p:nvPr>
            <p:ph type="ftr" sz="quarter" idx="12"/>
          </p:nvPr>
        </p:nvSpPr>
        <p:spPr/>
        <p:txBody>
          <a:bodyPr/>
          <a:lstStyle/>
          <a:p>
            <a:endParaRPr lang="en-US" b="0"/>
          </a:p>
        </p:txBody>
      </p:sp>
      <p:sp>
        <p:nvSpPr>
          <p:cNvPr id="7" name="Slide Number Placeholder 6">
            <a:extLst>
              <a:ext uri="{FF2B5EF4-FFF2-40B4-BE49-F238E27FC236}">
                <a16:creationId xmlns:a16="http://schemas.microsoft.com/office/drawing/2014/main" id="{716ADA29-E91F-4AA0-9B2B-0FDCE6CDA440}"/>
              </a:ext>
            </a:extLst>
          </p:cNvPr>
          <p:cNvSpPr>
            <a:spLocks noGrp="1"/>
          </p:cNvSpPr>
          <p:nvPr>
            <p:ph type="sldNum" sz="quarter" idx="13"/>
          </p:nvPr>
        </p:nvSpPr>
        <p:spPr/>
        <p:txBody>
          <a:bodyPr/>
          <a:lstStyle/>
          <a:p>
            <a:fld id="{294A09A9-5501-47C1-A89A-A340965A2BE2}" type="slidenum">
              <a:rPr lang="en-US" smtClean="0"/>
              <a:pPr/>
              <a:t>‹#›</a:t>
            </a:fld>
            <a:endParaRPr lang="en-US">
              <a:latin typeface="+mn-lt"/>
            </a:endParaRPr>
          </a:p>
        </p:txBody>
      </p:sp>
    </p:spTree>
    <p:extLst>
      <p:ext uri="{BB962C8B-B14F-4D97-AF65-F5344CB8AC3E}">
        <p14:creationId xmlns:p14="http://schemas.microsoft.com/office/powerpoint/2010/main" val="143430048"/>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24" userDrawn="1">
          <p15:clr>
            <a:srgbClr val="FBAE40"/>
          </p15:clr>
        </p15:guide>
        <p15:guide id="2" pos="7032" userDrawn="1">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List">
    <p:bg>
      <p:bgPr>
        <a:solidFill>
          <a:schemeClr val="tx1"/>
        </a:solidFill>
        <a:effectLst/>
      </p:bgPr>
    </p:bg>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DEF3328-825B-3946-8472-DB93D6A32867}"/>
              </a:ext>
            </a:extLst>
          </p:cNvPr>
          <p:cNvGrpSpPr>
            <a:grpSpLocks/>
          </p:cNvGrpSpPr>
          <p:nvPr/>
        </p:nvGrpSpPr>
        <p:grpSpPr bwMode="auto">
          <a:xfrm rot="16200000" flipV="1">
            <a:off x="0" y="3900132"/>
            <a:ext cx="2959226" cy="2959226"/>
            <a:chOff x="0" y="12289"/>
            <a:chExt cx="3550" cy="3551"/>
          </a:xfrm>
        </p:grpSpPr>
        <p:sp>
          <p:nvSpPr>
            <p:cNvPr id="20" name="Freeform 19">
              <a:extLst>
                <a:ext uri="{FF2B5EF4-FFF2-40B4-BE49-F238E27FC236}">
                  <a16:creationId xmlns:a16="http://schemas.microsoft.com/office/drawing/2014/main" id="{4E4E09DF-AF21-0E4A-9838-14DFBFFED7D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1" name="Freeform 20">
              <a:extLst>
                <a:ext uri="{FF2B5EF4-FFF2-40B4-BE49-F238E27FC236}">
                  <a16:creationId xmlns:a16="http://schemas.microsoft.com/office/drawing/2014/main" id="{653F54AE-9BC1-3A45-A129-4028EADE406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2" name="Freeform 21">
              <a:extLst>
                <a:ext uri="{FF2B5EF4-FFF2-40B4-BE49-F238E27FC236}">
                  <a16:creationId xmlns:a16="http://schemas.microsoft.com/office/drawing/2014/main" id="{254F6D22-4944-974A-999E-F9E22F15952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2" name="Date Placeholder 1">
            <a:extLst>
              <a:ext uri="{FF2B5EF4-FFF2-40B4-BE49-F238E27FC236}">
                <a16:creationId xmlns:a16="http://schemas.microsoft.com/office/drawing/2014/main" id="{4914D182-A7DD-4F7B-B207-262854316EDA}"/>
              </a:ext>
            </a:extLst>
          </p:cNvPr>
          <p:cNvSpPr>
            <a:spLocks noGrp="1"/>
          </p:cNvSpPr>
          <p:nvPr>
            <p:ph type="dt" sz="half" idx="14"/>
          </p:nvPr>
        </p:nvSpPr>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10B29252-5D0B-4B9D-9FBD-8EC0929FE096}"/>
              </a:ext>
            </a:extLst>
          </p:cNvPr>
          <p:cNvSpPr>
            <a:spLocks noGrp="1"/>
          </p:cNvSpPr>
          <p:nvPr>
            <p:ph type="ftr" sz="quarter" idx="15"/>
          </p:nvPr>
        </p:nvSpPr>
        <p:spPr/>
        <p:txBody>
          <a:bodyPr/>
          <a:lstStyle>
            <a:lvl1pPr>
              <a:defRPr/>
            </a:lvl1pPr>
          </a:lstStyle>
          <a:p>
            <a:r>
              <a:rPr lang="en-US"/>
              <a:t>Footer</a:t>
            </a:r>
          </a:p>
        </p:txBody>
      </p:sp>
      <p:sp>
        <p:nvSpPr>
          <p:cNvPr id="4" name="Slide Number Placeholder 3">
            <a:extLst>
              <a:ext uri="{FF2B5EF4-FFF2-40B4-BE49-F238E27FC236}">
                <a16:creationId xmlns:a16="http://schemas.microsoft.com/office/drawing/2014/main" id="{5BB4FEF6-E217-4110-BBF5-C4B77ADC8457}"/>
              </a:ext>
            </a:extLst>
          </p:cNvPr>
          <p:cNvSpPr>
            <a:spLocks noGrp="1"/>
          </p:cNvSpPr>
          <p:nvPr>
            <p:ph type="sldNum" sz="quarter" idx="16"/>
          </p:nvPr>
        </p:nvSpPr>
        <p:spPr/>
        <p:txBody>
          <a:bodyPr/>
          <a:lstStyle/>
          <a:p>
            <a:fld id="{294A09A9-5501-47C1-A89A-A340965A2BE2}" type="slidenum">
              <a:rPr lang="en-US" smtClean="0"/>
              <a:pPr/>
              <a:t>‹#›</a:t>
            </a:fld>
            <a:endParaRPr lang="en-US">
              <a:latin typeface="+mn-lt"/>
            </a:endParaRPr>
          </a:p>
        </p:txBody>
      </p:sp>
      <p:pic>
        <p:nvPicPr>
          <p:cNvPr id="16" name="Picture 15" descr="Logo&#10;&#10;Description automatically generated">
            <a:extLst>
              <a:ext uri="{FF2B5EF4-FFF2-40B4-BE49-F238E27FC236}">
                <a16:creationId xmlns:a16="http://schemas.microsoft.com/office/drawing/2014/main" id="{F957E47E-A1B2-4DCA-8BCF-A88AA7D839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grpSp>
        <p:nvGrpSpPr>
          <p:cNvPr id="17" name="Group 16">
            <a:extLst>
              <a:ext uri="{FF2B5EF4-FFF2-40B4-BE49-F238E27FC236}">
                <a16:creationId xmlns:a16="http://schemas.microsoft.com/office/drawing/2014/main" id="{E78BC2A3-A884-4031-A910-BBF560E5E76F}"/>
              </a:ext>
            </a:extLst>
          </p:cNvPr>
          <p:cNvGrpSpPr>
            <a:grpSpLocks/>
          </p:cNvGrpSpPr>
          <p:nvPr userDrawn="1"/>
        </p:nvGrpSpPr>
        <p:grpSpPr bwMode="auto">
          <a:xfrm rot="16200000" flipV="1">
            <a:off x="0" y="3900132"/>
            <a:ext cx="2959226" cy="2959226"/>
            <a:chOff x="0" y="12289"/>
            <a:chExt cx="3550" cy="3551"/>
          </a:xfrm>
        </p:grpSpPr>
        <p:sp>
          <p:nvSpPr>
            <p:cNvPr id="18" name="Freeform 19">
              <a:extLst>
                <a:ext uri="{FF2B5EF4-FFF2-40B4-BE49-F238E27FC236}">
                  <a16:creationId xmlns:a16="http://schemas.microsoft.com/office/drawing/2014/main" id="{D3C70A5D-F282-4CEB-A8A4-66ADC717F878}"/>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4" name="Freeform 20">
              <a:extLst>
                <a:ext uri="{FF2B5EF4-FFF2-40B4-BE49-F238E27FC236}">
                  <a16:creationId xmlns:a16="http://schemas.microsoft.com/office/drawing/2014/main" id="{15E150DD-E768-4C3C-B888-C1CA1A030AF7}"/>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6" name="Freeform 21">
              <a:extLst>
                <a:ext uri="{FF2B5EF4-FFF2-40B4-BE49-F238E27FC236}">
                  <a16:creationId xmlns:a16="http://schemas.microsoft.com/office/drawing/2014/main" id="{595BF247-13DF-4CCD-A8F6-B9CC7280C13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23" name="Picture Placeholder 25">
            <a:extLst>
              <a:ext uri="{FF2B5EF4-FFF2-40B4-BE49-F238E27FC236}">
                <a16:creationId xmlns:a16="http://schemas.microsoft.com/office/drawing/2014/main" id="{BC911291-79F0-4AB7-944E-2DC02AC1D60E}"/>
              </a:ext>
            </a:extLst>
          </p:cNvPr>
          <p:cNvSpPr>
            <a:spLocks noGrp="1"/>
          </p:cNvSpPr>
          <p:nvPr>
            <p:ph type="pic" sz="quarter" idx="18"/>
          </p:nvPr>
        </p:nvSpPr>
        <p:spPr>
          <a:xfrm>
            <a:off x="970852" y="1969330"/>
            <a:ext cx="1777096" cy="1709118"/>
          </a:xfrm>
          <a:prstGeom prst="rect">
            <a:avLst/>
          </a:prstGeom>
        </p:spPr>
        <p:txBody>
          <a:bodyPr/>
          <a:lstStyle>
            <a:lvl1pPr marL="228600" indent="-228600">
              <a:buFont typeface="Wingdings" panose="05000000000000000000" pitchFamily="2" charset="2"/>
              <a:buChar char="§"/>
              <a:defRPr/>
            </a:lvl1pPr>
          </a:lstStyle>
          <a:p>
            <a:r>
              <a:rPr lang="en-US"/>
              <a:t>Click icon to add picture</a:t>
            </a:r>
          </a:p>
        </p:txBody>
      </p:sp>
      <p:sp>
        <p:nvSpPr>
          <p:cNvPr id="25" name="Title 1">
            <a:extLst>
              <a:ext uri="{FF2B5EF4-FFF2-40B4-BE49-F238E27FC236}">
                <a16:creationId xmlns:a16="http://schemas.microsoft.com/office/drawing/2014/main" id="{58D3FD32-477A-43F0-9000-FC5FE2BD4F57}"/>
              </a:ext>
            </a:extLst>
          </p:cNvPr>
          <p:cNvSpPr>
            <a:spLocks noGrp="1"/>
          </p:cNvSpPr>
          <p:nvPr>
            <p:ph type="title"/>
          </p:nvPr>
        </p:nvSpPr>
        <p:spPr>
          <a:xfrm>
            <a:off x="964023" y="879063"/>
            <a:ext cx="4941478"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p>
        </p:txBody>
      </p:sp>
      <p:cxnSp>
        <p:nvCxnSpPr>
          <p:cNvPr id="27" name="Straight Connector 26">
            <a:extLst>
              <a:ext uri="{FF2B5EF4-FFF2-40B4-BE49-F238E27FC236}">
                <a16:creationId xmlns:a16="http://schemas.microsoft.com/office/drawing/2014/main" id="{1864305D-1866-4F67-AC0E-CEF24A0107AD}"/>
              </a:ext>
            </a:extLst>
          </p:cNvPr>
          <p:cNvCxnSpPr>
            <a:cxnSpLocks/>
          </p:cNvCxnSpPr>
          <p:nvPr userDrawn="1"/>
        </p:nvCxnSpPr>
        <p:spPr>
          <a:xfrm>
            <a:off x="952500" y="1939108"/>
            <a:ext cx="2133600" cy="0"/>
          </a:xfrm>
          <a:prstGeom prst="line">
            <a:avLst/>
          </a:prstGeom>
          <a:ln w="101600">
            <a:solidFill>
              <a:schemeClr val="tx1"/>
            </a:solidFill>
          </a:ln>
        </p:spPr>
        <p:style>
          <a:lnRef idx="1">
            <a:schemeClr val="dk1"/>
          </a:lnRef>
          <a:fillRef idx="0">
            <a:schemeClr val="dk1"/>
          </a:fillRef>
          <a:effectRef idx="0">
            <a:schemeClr val="dk1"/>
          </a:effectRef>
          <a:fontRef idx="minor">
            <a:schemeClr val="tx1"/>
          </a:fontRef>
        </p:style>
      </p:cxnSp>
      <p:sp>
        <p:nvSpPr>
          <p:cNvPr id="28" name="Picture Placeholder 25">
            <a:extLst>
              <a:ext uri="{FF2B5EF4-FFF2-40B4-BE49-F238E27FC236}">
                <a16:creationId xmlns:a16="http://schemas.microsoft.com/office/drawing/2014/main" id="{E82EE234-1365-4B22-B570-A0531CE1CB12}"/>
              </a:ext>
            </a:extLst>
          </p:cNvPr>
          <p:cNvSpPr>
            <a:spLocks noGrp="1"/>
          </p:cNvSpPr>
          <p:nvPr>
            <p:ph type="pic" sz="quarter" idx="24"/>
          </p:nvPr>
        </p:nvSpPr>
        <p:spPr>
          <a:xfrm>
            <a:off x="3090892" y="1969330"/>
            <a:ext cx="1777096" cy="1709118"/>
          </a:xfrm>
          <a:prstGeom prst="rect">
            <a:avLst/>
          </a:prstGeom>
        </p:spPr>
        <p:txBody>
          <a:bodyPr/>
          <a:lstStyle>
            <a:lvl1pPr marL="228600" indent="-228600">
              <a:buFont typeface="Wingdings" panose="05000000000000000000" pitchFamily="2" charset="2"/>
              <a:buChar char="§"/>
              <a:defRPr/>
            </a:lvl1pPr>
          </a:lstStyle>
          <a:p>
            <a:r>
              <a:rPr lang="en-US"/>
              <a:t>Click icon to add picture</a:t>
            </a:r>
          </a:p>
        </p:txBody>
      </p:sp>
      <p:sp>
        <p:nvSpPr>
          <p:cNvPr id="29" name="Text Placeholder 29">
            <a:extLst>
              <a:ext uri="{FF2B5EF4-FFF2-40B4-BE49-F238E27FC236}">
                <a16:creationId xmlns:a16="http://schemas.microsoft.com/office/drawing/2014/main" id="{5A824E79-1F48-4D26-ACD2-04D58CCF5D98}"/>
              </a:ext>
            </a:extLst>
          </p:cNvPr>
          <p:cNvSpPr>
            <a:spLocks noGrp="1"/>
          </p:cNvSpPr>
          <p:nvPr>
            <p:ph type="body" sz="quarter" idx="12"/>
          </p:nvPr>
        </p:nvSpPr>
        <p:spPr>
          <a:xfrm>
            <a:off x="1068660" y="4515801"/>
            <a:ext cx="1789978" cy="309850"/>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30" name="Text Placeholder 29">
            <a:extLst>
              <a:ext uri="{FF2B5EF4-FFF2-40B4-BE49-F238E27FC236}">
                <a16:creationId xmlns:a16="http://schemas.microsoft.com/office/drawing/2014/main" id="{0C6B9588-679E-4391-9E86-C07F155272BB}"/>
              </a:ext>
            </a:extLst>
          </p:cNvPr>
          <p:cNvSpPr>
            <a:spLocks noGrp="1"/>
          </p:cNvSpPr>
          <p:nvPr>
            <p:ph type="body" sz="quarter" idx="11"/>
          </p:nvPr>
        </p:nvSpPr>
        <p:spPr>
          <a:xfrm>
            <a:off x="970852" y="4088244"/>
            <a:ext cx="1789978" cy="172686"/>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32" name="Text Placeholder 29">
            <a:extLst>
              <a:ext uri="{FF2B5EF4-FFF2-40B4-BE49-F238E27FC236}">
                <a16:creationId xmlns:a16="http://schemas.microsoft.com/office/drawing/2014/main" id="{7CC34172-E445-47B2-B9F9-7EC8BD85E03A}"/>
              </a:ext>
            </a:extLst>
          </p:cNvPr>
          <p:cNvSpPr>
            <a:spLocks noGrp="1"/>
          </p:cNvSpPr>
          <p:nvPr>
            <p:ph type="body" sz="quarter" idx="13"/>
          </p:nvPr>
        </p:nvSpPr>
        <p:spPr>
          <a:xfrm>
            <a:off x="3164909" y="4520999"/>
            <a:ext cx="1785412" cy="309850"/>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33" name="Text Placeholder 29">
            <a:extLst>
              <a:ext uri="{FF2B5EF4-FFF2-40B4-BE49-F238E27FC236}">
                <a16:creationId xmlns:a16="http://schemas.microsoft.com/office/drawing/2014/main" id="{D0DA7958-8B58-4DA3-8308-8EA600FD4FE1}"/>
              </a:ext>
            </a:extLst>
          </p:cNvPr>
          <p:cNvSpPr>
            <a:spLocks noGrp="1"/>
          </p:cNvSpPr>
          <p:nvPr>
            <p:ph type="body" sz="quarter" idx="25"/>
          </p:nvPr>
        </p:nvSpPr>
        <p:spPr>
          <a:xfrm>
            <a:off x="3093860" y="4088244"/>
            <a:ext cx="1785412" cy="172686"/>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35" name="Text Placeholder 29">
            <a:extLst>
              <a:ext uri="{FF2B5EF4-FFF2-40B4-BE49-F238E27FC236}">
                <a16:creationId xmlns:a16="http://schemas.microsoft.com/office/drawing/2014/main" id="{C2A7C722-1030-4059-ACA7-F296FFAED335}"/>
              </a:ext>
            </a:extLst>
          </p:cNvPr>
          <p:cNvSpPr>
            <a:spLocks noGrp="1"/>
          </p:cNvSpPr>
          <p:nvPr>
            <p:ph type="body" sz="quarter" idx="26"/>
          </p:nvPr>
        </p:nvSpPr>
        <p:spPr>
          <a:xfrm>
            <a:off x="7349189" y="4520999"/>
            <a:ext cx="1786324" cy="309850"/>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36" name="Text Placeholder 29">
            <a:extLst>
              <a:ext uri="{FF2B5EF4-FFF2-40B4-BE49-F238E27FC236}">
                <a16:creationId xmlns:a16="http://schemas.microsoft.com/office/drawing/2014/main" id="{9FF0FFF0-54D3-461C-8E7C-FD73CBA80DF4}"/>
              </a:ext>
            </a:extLst>
          </p:cNvPr>
          <p:cNvSpPr>
            <a:spLocks noGrp="1"/>
          </p:cNvSpPr>
          <p:nvPr>
            <p:ph type="body" sz="quarter" idx="31"/>
          </p:nvPr>
        </p:nvSpPr>
        <p:spPr>
          <a:xfrm>
            <a:off x="7331656" y="4088244"/>
            <a:ext cx="1786324" cy="172686"/>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37" name="Text Placeholder 29">
            <a:extLst>
              <a:ext uri="{FF2B5EF4-FFF2-40B4-BE49-F238E27FC236}">
                <a16:creationId xmlns:a16="http://schemas.microsoft.com/office/drawing/2014/main" id="{AF47D6D6-4BAA-4290-8746-542933770E3B}"/>
              </a:ext>
            </a:extLst>
          </p:cNvPr>
          <p:cNvSpPr>
            <a:spLocks noGrp="1"/>
          </p:cNvSpPr>
          <p:nvPr>
            <p:ph type="body" sz="quarter" idx="19"/>
          </p:nvPr>
        </p:nvSpPr>
        <p:spPr>
          <a:xfrm>
            <a:off x="9441784" y="4515801"/>
            <a:ext cx="1786324" cy="309850"/>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38" name="Text Placeholder 29">
            <a:extLst>
              <a:ext uri="{FF2B5EF4-FFF2-40B4-BE49-F238E27FC236}">
                <a16:creationId xmlns:a16="http://schemas.microsoft.com/office/drawing/2014/main" id="{B4A12200-866A-423F-9A4E-7067C9B297AC}"/>
              </a:ext>
            </a:extLst>
          </p:cNvPr>
          <p:cNvSpPr>
            <a:spLocks noGrp="1"/>
          </p:cNvSpPr>
          <p:nvPr>
            <p:ph type="body" sz="quarter" idx="21"/>
          </p:nvPr>
        </p:nvSpPr>
        <p:spPr>
          <a:xfrm>
            <a:off x="9451012" y="4088244"/>
            <a:ext cx="1786324" cy="172686"/>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39" name="Picture Placeholder 25">
            <a:extLst>
              <a:ext uri="{FF2B5EF4-FFF2-40B4-BE49-F238E27FC236}">
                <a16:creationId xmlns:a16="http://schemas.microsoft.com/office/drawing/2014/main" id="{4FBF1E75-C0DF-4899-91EF-E1B780405273}"/>
              </a:ext>
            </a:extLst>
          </p:cNvPr>
          <p:cNvSpPr>
            <a:spLocks noGrp="1"/>
          </p:cNvSpPr>
          <p:nvPr>
            <p:ph type="pic" sz="quarter" idx="27"/>
          </p:nvPr>
        </p:nvSpPr>
        <p:spPr>
          <a:xfrm>
            <a:off x="7330972" y="1969330"/>
            <a:ext cx="1777096" cy="1709118"/>
          </a:xfrm>
          <a:prstGeom prst="rect">
            <a:avLst/>
          </a:prstGeom>
        </p:spPr>
        <p:txBody>
          <a:bodyPr/>
          <a:lstStyle>
            <a:lvl1pPr marL="228600" indent="-228600">
              <a:buFont typeface="Wingdings" panose="05000000000000000000" pitchFamily="2" charset="2"/>
              <a:buChar char="§"/>
              <a:defRPr/>
            </a:lvl1pPr>
          </a:lstStyle>
          <a:p>
            <a:r>
              <a:rPr lang="en-US"/>
              <a:t>Click icon to add picture</a:t>
            </a:r>
          </a:p>
        </p:txBody>
      </p:sp>
      <p:sp>
        <p:nvSpPr>
          <p:cNvPr id="40" name="Picture Placeholder 25">
            <a:extLst>
              <a:ext uri="{FF2B5EF4-FFF2-40B4-BE49-F238E27FC236}">
                <a16:creationId xmlns:a16="http://schemas.microsoft.com/office/drawing/2014/main" id="{082AFAA1-8293-47CE-96E7-A94EBC3A4335}"/>
              </a:ext>
            </a:extLst>
          </p:cNvPr>
          <p:cNvSpPr>
            <a:spLocks noGrp="1"/>
          </p:cNvSpPr>
          <p:nvPr>
            <p:ph type="pic" sz="quarter" idx="30"/>
          </p:nvPr>
        </p:nvSpPr>
        <p:spPr>
          <a:xfrm>
            <a:off x="9451012" y="1969330"/>
            <a:ext cx="1777096" cy="1709118"/>
          </a:xfrm>
          <a:prstGeom prst="rect">
            <a:avLst/>
          </a:prstGeom>
        </p:spPr>
        <p:txBody>
          <a:bodyPr/>
          <a:lstStyle>
            <a:lvl1pPr marL="228600" indent="-228600">
              <a:buFont typeface="Wingdings" panose="05000000000000000000" pitchFamily="2" charset="2"/>
              <a:buChar char="§"/>
              <a:defRPr/>
            </a:lvl1pPr>
          </a:lstStyle>
          <a:p>
            <a:r>
              <a:rPr lang="en-US"/>
              <a:t>Click icon to add picture</a:t>
            </a:r>
          </a:p>
        </p:txBody>
      </p:sp>
      <p:sp>
        <p:nvSpPr>
          <p:cNvPr id="41" name="Text Placeholder 29">
            <a:extLst>
              <a:ext uri="{FF2B5EF4-FFF2-40B4-BE49-F238E27FC236}">
                <a16:creationId xmlns:a16="http://schemas.microsoft.com/office/drawing/2014/main" id="{E433388A-B086-45D7-9B2A-9EA7F5730C2B}"/>
              </a:ext>
            </a:extLst>
          </p:cNvPr>
          <p:cNvSpPr>
            <a:spLocks noGrp="1"/>
          </p:cNvSpPr>
          <p:nvPr>
            <p:ph type="body" sz="quarter" idx="35"/>
          </p:nvPr>
        </p:nvSpPr>
        <p:spPr>
          <a:xfrm>
            <a:off x="5256593" y="4520999"/>
            <a:ext cx="1786324" cy="309850"/>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42" name="Text Placeholder 29">
            <a:extLst>
              <a:ext uri="{FF2B5EF4-FFF2-40B4-BE49-F238E27FC236}">
                <a16:creationId xmlns:a16="http://schemas.microsoft.com/office/drawing/2014/main" id="{028C169B-FF08-4B3B-A038-C7293DF9EF54}"/>
              </a:ext>
            </a:extLst>
          </p:cNvPr>
          <p:cNvSpPr>
            <a:spLocks noGrp="1"/>
          </p:cNvSpPr>
          <p:nvPr>
            <p:ph type="body" sz="quarter" idx="36"/>
          </p:nvPr>
        </p:nvSpPr>
        <p:spPr>
          <a:xfrm>
            <a:off x="5212302" y="4088244"/>
            <a:ext cx="1786324" cy="172686"/>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43" name="Picture Placeholder 25">
            <a:extLst>
              <a:ext uri="{FF2B5EF4-FFF2-40B4-BE49-F238E27FC236}">
                <a16:creationId xmlns:a16="http://schemas.microsoft.com/office/drawing/2014/main" id="{2708EA47-C8AF-44EA-B985-AE297D0C6724}"/>
              </a:ext>
            </a:extLst>
          </p:cNvPr>
          <p:cNvSpPr>
            <a:spLocks noGrp="1"/>
          </p:cNvSpPr>
          <p:nvPr>
            <p:ph type="pic" sz="quarter" idx="37"/>
          </p:nvPr>
        </p:nvSpPr>
        <p:spPr>
          <a:xfrm>
            <a:off x="5210932" y="1969330"/>
            <a:ext cx="1777096" cy="1709118"/>
          </a:xfrm>
          <a:prstGeom prst="rect">
            <a:avLst/>
          </a:prstGeom>
        </p:spPr>
        <p:txBody>
          <a:bodyPr/>
          <a:lstStyle>
            <a:lvl1pPr marL="228600" indent="-228600">
              <a:buFont typeface="Wingdings" panose="05000000000000000000" pitchFamily="2" charset="2"/>
              <a:buChar char="§"/>
              <a:defRPr/>
            </a:lvl1pPr>
          </a:lstStyle>
          <a:p>
            <a:r>
              <a:rPr lang="en-US"/>
              <a:t>Click icon to add picture</a:t>
            </a:r>
          </a:p>
        </p:txBody>
      </p:sp>
    </p:spTree>
    <p:extLst>
      <p:ext uri="{BB962C8B-B14F-4D97-AF65-F5344CB8AC3E}">
        <p14:creationId xmlns:p14="http://schemas.microsoft.com/office/powerpoint/2010/main" val="1147364454"/>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24">
          <p15:clr>
            <a:srgbClr val="FBAE40"/>
          </p15:clr>
        </p15:guide>
        <p15:guide id="2" pos="7032">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meline ">
    <p:bg>
      <p:bgPr>
        <a:solidFill>
          <a:schemeClr val="tx1"/>
        </a:solidFill>
        <a:effectLst/>
      </p:bgPr>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040046AF-E5BF-854D-9986-7C3019770FE7}"/>
              </a:ext>
            </a:extLst>
          </p:cNvPr>
          <p:cNvCxnSpPr>
            <a:cxnSpLocks/>
          </p:cNvCxnSpPr>
          <p:nvPr/>
        </p:nvCxnSpPr>
        <p:spPr>
          <a:xfrm flipH="1">
            <a:off x="1045959" y="1938013"/>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6CA14A6-0144-BC49-A8D4-C979D13258C0}"/>
              </a:ext>
            </a:extLst>
          </p:cNvPr>
          <p:cNvCxnSpPr>
            <a:cxnSpLocks/>
          </p:cNvCxnSpPr>
          <p:nvPr/>
        </p:nvCxnSpPr>
        <p:spPr>
          <a:xfrm flipH="1">
            <a:off x="6180493" y="1938013"/>
            <a:ext cx="11102"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A582FC2-A135-5743-B9C0-6AC7225B42E1}"/>
              </a:ext>
            </a:extLst>
          </p:cNvPr>
          <p:cNvCxnSpPr>
            <a:cxnSpLocks/>
          </p:cNvCxnSpPr>
          <p:nvPr/>
        </p:nvCxnSpPr>
        <p:spPr>
          <a:xfrm flipH="1">
            <a:off x="8745623" y="3628942"/>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77C43222-5868-0247-838F-58F4F6C8EE75}"/>
              </a:ext>
            </a:extLst>
          </p:cNvPr>
          <p:cNvCxnSpPr>
            <a:cxnSpLocks/>
          </p:cNvCxnSpPr>
          <p:nvPr/>
        </p:nvCxnSpPr>
        <p:spPr>
          <a:xfrm flipH="1">
            <a:off x="3611089" y="3620171"/>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30" name="Title 1">
            <a:extLst>
              <a:ext uri="{FF2B5EF4-FFF2-40B4-BE49-F238E27FC236}">
                <a16:creationId xmlns:a16="http://schemas.microsoft.com/office/drawing/2014/main" id="{46EEE005-F78A-9D4F-B159-964376C387DD}"/>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p>
        </p:txBody>
      </p:sp>
      <p:sp>
        <p:nvSpPr>
          <p:cNvPr id="96" name="Text Placeholder 29">
            <a:extLst>
              <a:ext uri="{FF2B5EF4-FFF2-40B4-BE49-F238E27FC236}">
                <a16:creationId xmlns:a16="http://schemas.microsoft.com/office/drawing/2014/main" id="{FC61536F-8EA7-5A48-AF76-8B0E251BD8CB}"/>
              </a:ext>
            </a:extLst>
          </p:cNvPr>
          <p:cNvSpPr>
            <a:spLocks noGrp="1"/>
          </p:cNvSpPr>
          <p:nvPr>
            <p:ph type="body" sz="quarter" idx="12"/>
          </p:nvPr>
        </p:nvSpPr>
        <p:spPr>
          <a:xfrm>
            <a:off x="1296955" y="2659086"/>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97" name="Text Placeholder 29">
            <a:extLst>
              <a:ext uri="{FF2B5EF4-FFF2-40B4-BE49-F238E27FC236}">
                <a16:creationId xmlns:a16="http://schemas.microsoft.com/office/drawing/2014/main" id="{64FFD994-BD97-ED49-8607-286ECBB1CDA3}"/>
              </a:ext>
            </a:extLst>
          </p:cNvPr>
          <p:cNvSpPr>
            <a:spLocks noGrp="1"/>
          </p:cNvSpPr>
          <p:nvPr>
            <p:ph type="body" sz="quarter" idx="11"/>
          </p:nvPr>
        </p:nvSpPr>
        <p:spPr>
          <a:xfrm>
            <a:off x="1296955" y="2292916"/>
            <a:ext cx="2133600" cy="205837"/>
          </a:xfrm>
          <a:ln>
            <a:noFill/>
          </a:ln>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102" name="Text Placeholder 29">
            <a:extLst>
              <a:ext uri="{FF2B5EF4-FFF2-40B4-BE49-F238E27FC236}">
                <a16:creationId xmlns:a16="http://schemas.microsoft.com/office/drawing/2014/main" id="{D1ADE805-BFBC-ED47-B9CB-6CB2FF02E868}"/>
              </a:ext>
            </a:extLst>
          </p:cNvPr>
          <p:cNvSpPr>
            <a:spLocks noGrp="1"/>
          </p:cNvSpPr>
          <p:nvPr>
            <p:ph type="body" sz="quarter" idx="30"/>
          </p:nvPr>
        </p:nvSpPr>
        <p:spPr>
          <a:xfrm>
            <a:off x="3897799" y="4811558"/>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03" name="Text Placeholder 29">
            <a:extLst>
              <a:ext uri="{FF2B5EF4-FFF2-40B4-BE49-F238E27FC236}">
                <a16:creationId xmlns:a16="http://schemas.microsoft.com/office/drawing/2014/main" id="{334A3589-641F-F547-891B-149579153B75}"/>
              </a:ext>
            </a:extLst>
          </p:cNvPr>
          <p:cNvSpPr>
            <a:spLocks noGrp="1"/>
          </p:cNvSpPr>
          <p:nvPr>
            <p:ph type="body" sz="quarter" idx="31"/>
          </p:nvPr>
        </p:nvSpPr>
        <p:spPr>
          <a:xfrm>
            <a:off x="3897799" y="4426138"/>
            <a:ext cx="2133600" cy="205837"/>
          </a:xfrm>
          <a:ln>
            <a:noFill/>
          </a:ln>
        </p:spPr>
        <p:txBody>
          <a:bodyPr vert="horz" lIns="0" tIns="0" rIns="0" bIns="0" rtlCol="0">
            <a:noAutofit/>
          </a:bodyPr>
          <a:lstStyle>
            <a:lvl1pPr marL="0" indent="0">
              <a:spcBef>
                <a:spcPts val="400"/>
              </a:spcBef>
              <a:buNone/>
              <a:defRPr lang="en-US" sz="1800" spc="0" baseline="0" dirty="0">
                <a:latin typeface="+mj-lt"/>
              </a:defRPr>
            </a:lvl1pPr>
            <a:lvl2pPr>
              <a:defRPr sz="4000"/>
            </a:lvl2pPr>
            <a:lvl3pPr>
              <a:defRPr sz="4000"/>
            </a:lvl3pPr>
            <a:lvl4pPr>
              <a:defRPr sz="4000"/>
            </a:lvl4pPr>
            <a:lvl5pPr>
              <a:defRPr sz="4000"/>
            </a:lvl5pPr>
          </a:lstStyle>
          <a:p>
            <a:pPr marL="0" lvl="0" indent="0">
              <a:spcBef>
                <a:spcPts val="400"/>
              </a:spcBef>
              <a:buNone/>
            </a:pPr>
            <a:r>
              <a:rPr lang="en-US"/>
              <a:t>Click to edit Master text styles</a:t>
            </a:r>
          </a:p>
        </p:txBody>
      </p:sp>
      <p:sp>
        <p:nvSpPr>
          <p:cNvPr id="106" name="Text Placeholder 29">
            <a:extLst>
              <a:ext uri="{FF2B5EF4-FFF2-40B4-BE49-F238E27FC236}">
                <a16:creationId xmlns:a16="http://schemas.microsoft.com/office/drawing/2014/main" id="{A63F8454-D12E-A641-ABD0-8977D3F5EC05}"/>
              </a:ext>
            </a:extLst>
          </p:cNvPr>
          <p:cNvSpPr>
            <a:spLocks noGrp="1"/>
          </p:cNvSpPr>
          <p:nvPr>
            <p:ph type="body" sz="quarter" idx="32"/>
          </p:nvPr>
        </p:nvSpPr>
        <p:spPr>
          <a:xfrm>
            <a:off x="9001711" y="4811558"/>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07" name="Text Placeholder 29">
            <a:extLst>
              <a:ext uri="{FF2B5EF4-FFF2-40B4-BE49-F238E27FC236}">
                <a16:creationId xmlns:a16="http://schemas.microsoft.com/office/drawing/2014/main" id="{F35AA15D-DBAD-9840-8764-A5B6D486A234}"/>
              </a:ext>
            </a:extLst>
          </p:cNvPr>
          <p:cNvSpPr>
            <a:spLocks noGrp="1"/>
          </p:cNvSpPr>
          <p:nvPr>
            <p:ph type="body" sz="quarter" idx="33"/>
          </p:nvPr>
        </p:nvSpPr>
        <p:spPr>
          <a:xfrm>
            <a:off x="9001711" y="4426138"/>
            <a:ext cx="2133600" cy="205837"/>
          </a:xfrm>
          <a:ln>
            <a:noFill/>
          </a:ln>
        </p:spPr>
        <p:txBody>
          <a:bodyPr vert="horz" lIns="0" tIns="0" rIns="0" bIns="0" rtlCol="0">
            <a:noAutofit/>
          </a:bodyPr>
          <a:lstStyle>
            <a:lvl1pPr marL="0" indent="0">
              <a:spcBef>
                <a:spcPts val="400"/>
              </a:spcBef>
              <a:buNone/>
              <a:defRPr lang="en-US" sz="1800" spc="0" baseline="0" dirty="0">
                <a:latin typeface="+mj-lt"/>
              </a:defRPr>
            </a:lvl1pPr>
            <a:lvl2pPr>
              <a:defRPr sz="4000"/>
            </a:lvl2pPr>
            <a:lvl3pPr>
              <a:defRPr sz="4000"/>
            </a:lvl3pPr>
            <a:lvl4pPr>
              <a:defRPr sz="4000"/>
            </a:lvl4pPr>
            <a:lvl5pPr>
              <a:defRPr sz="4000"/>
            </a:lvl5pPr>
          </a:lstStyle>
          <a:p>
            <a:pPr marL="0" lvl="0" indent="0">
              <a:spcBef>
                <a:spcPts val="400"/>
              </a:spcBef>
              <a:buNone/>
            </a:pPr>
            <a:r>
              <a:rPr lang="en-US"/>
              <a:t>Click to edit Master text styles</a:t>
            </a:r>
          </a:p>
        </p:txBody>
      </p:sp>
      <p:sp>
        <p:nvSpPr>
          <p:cNvPr id="108" name="Text Placeholder 29">
            <a:extLst>
              <a:ext uri="{FF2B5EF4-FFF2-40B4-BE49-F238E27FC236}">
                <a16:creationId xmlns:a16="http://schemas.microsoft.com/office/drawing/2014/main" id="{8357CA0F-1A55-B145-8305-562F0DF22543}"/>
              </a:ext>
            </a:extLst>
          </p:cNvPr>
          <p:cNvSpPr>
            <a:spLocks noGrp="1"/>
          </p:cNvSpPr>
          <p:nvPr>
            <p:ph type="body" sz="quarter" idx="34"/>
          </p:nvPr>
        </p:nvSpPr>
        <p:spPr>
          <a:xfrm>
            <a:off x="6438143" y="2659086"/>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09" name="Text Placeholder 29">
            <a:extLst>
              <a:ext uri="{FF2B5EF4-FFF2-40B4-BE49-F238E27FC236}">
                <a16:creationId xmlns:a16="http://schemas.microsoft.com/office/drawing/2014/main" id="{D6C49F6F-AF28-8942-8442-8F54A1DC388B}"/>
              </a:ext>
            </a:extLst>
          </p:cNvPr>
          <p:cNvSpPr>
            <a:spLocks noGrp="1"/>
          </p:cNvSpPr>
          <p:nvPr>
            <p:ph type="body" sz="quarter" idx="35"/>
          </p:nvPr>
        </p:nvSpPr>
        <p:spPr>
          <a:xfrm>
            <a:off x="6438143" y="2292916"/>
            <a:ext cx="2133600" cy="205837"/>
          </a:xfrm>
          <a:ln>
            <a:noFill/>
          </a:ln>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8" name="Straight Connector 7">
            <a:extLst>
              <a:ext uri="{FF2B5EF4-FFF2-40B4-BE49-F238E27FC236}">
                <a16:creationId xmlns:a16="http://schemas.microsoft.com/office/drawing/2014/main" id="{4CE2724A-BCA1-604F-9D18-BF05746408C2}"/>
              </a:ext>
            </a:extLst>
          </p:cNvPr>
          <p:cNvCxnSpPr/>
          <p:nvPr/>
        </p:nvCxnSpPr>
        <p:spPr>
          <a:xfrm>
            <a:off x="967689" y="3693010"/>
            <a:ext cx="10275477" cy="0"/>
          </a:xfrm>
          <a:prstGeom prst="line">
            <a:avLst/>
          </a:prstGeom>
          <a:ln w="165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44" name="Rectangle 43">
            <a:extLst>
              <a:ext uri="{FF2B5EF4-FFF2-40B4-BE49-F238E27FC236}">
                <a16:creationId xmlns:a16="http://schemas.microsoft.com/office/drawing/2014/main" id="{4923D7D1-A9CC-C34C-86FF-43B5C8978712}"/>
              </a:ext>
            </a:extLst>
          </p:cNvPr>
          <p:cNvSpPr/>
          <p:nvPr/>
        </p:nvSpPr>
        <p:spPr>
          <a:xfrm>
            <a:off x="964323" y="3607471"/>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6119FF13-13AB-3448-B24E-58E18B3CE2B6}"/>
              </a:ext>
            </a:extLst>
          </p:cNvPr>
          <p:cNvSpPr/>
          <p:nvPr/>
        </p:nvSpPr>
        <p:spPr>
          <a:xfrm>
            <a:off x="3531590" y="3616242"/>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22F8F982-870E-AE44-B0D3-B3313BC48DB7}"/>
              </a:ext>
            </a:extLst>
          </p:cNvPr>
          <p:cNvSpPr/>
          <p:nvPr/>
        </p:nvSpPr>
        <p:spPr>
          <a:xfrm>
            <a:off x="6098857" y="3607471"/>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C549A137-DB5E-9C40-8C0A-ED607212022C}"/>
              </a:ext>
            </a:extLst>
          </p:cNvPr>
          <p:cNvSpPr/>
          <p:nvPr/>
        </p:nvSpPr>
        <p:spPr>
          <a:xfrm>
            <a:off x="8666124" y="3616242"/>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21DC2552-C347-4C3D-8C92-4A6981227C0E}"/>
              </a:ext>
            </a:extLst>
          </p:cNvPr>
          <p:cNvSpPr>
            <a:spLocks noGrp="1"/>
          </p:cNvSpPr>
          <p:nvPr>
            <p:ph type="dt" sz="half" idx="36"/>
          </p:nvPr>
        </p:nvSpPr>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A5B7C35C-F3E4-4522-8711-16E4F9052C2C}"/>
              </a:ext>
            </a:extLst>
          </p:cNvPr>
          <p:cNvSpPr>
            <a:spLocks noGrp="1"/>
          </p:cNvSpPr>
          <p:nvPr>
            <p:ph type="ftr" sz="quarter" idx="37"/>
          </p:nvPr>
        </p:nvSpPr>
        <p:spPr/>
        <p:txBody>
          <a:bodyPr/>
          <a:lstStyle>
            <a:lvl1pPr>
              <a:defRPr/>
            </a:lvl1pPr>
          </a:lstStyle>
          <a:p>
            <a:r>
              <a:rPr lang="en-US"/>
              <a:t>Footer</a:t>
            </a:r>
          </a:p>
        </p:txBody>
      </p:sp>
      <p:sp>
        <p:nvSpPr>
          <p:cNvPr id="4" name="Slide Number Placeholder 3">
            <a:extLst>
              <a:ext uri="{FF2B5EF4-FFF2-40B4-BE49-F238E27FC236}">
                <a16:creationId xmlns:a16="http://schemas.microsoft.com/office/drawing/2014/main" id="{1F4D6BAD-56F4-42F1-A2B3-FDB73364FD40}"/>
              </a:ext>
            </a:extLst>
          </p:cNvPr>
          <p:cNvSpPr>
            <a:spLocks noGrp="1"/>
          </p:cNvSpPr>
          <p:nvPr>
            <p:ph type="sldNum" sz="quarter" idx="38"/>
          </p:nvPr>
        </p:nvSpPr>
        <p:spPr/>
        <p:txBody>
          <a:bodyPr/>
          <a:lstStyle/>
          <a:p>
            <a:fld id="{294A09A9-5501-47C1-A89A-A340965A2BE2}" type="slidenum">
              <a:rPr lang="en-US" smtClean="0"/>
              <a:pPr/>
              <a:t>‹#›</a:t>
            </a:fld>
            <a:endParaRPr lang="en-US">
              <a:latin typeface="+mn-lt"/>
            </a:endParaRPr>
          </a:p>
        </p:txBody>
      </p:sp>
      <p:pic>
        <p:nvPicPr>
          <p:cNvPr id="23" name="Picture 22" descr="Logo&#10;&#10;Description automatically generated">
            <a:extLst>
              <a:ext uri="{FF2B5EF4-FFF2-40B4-BE49-F238E27FC236}">
                <a16:creationId xmlns:a16="http://schemas.microsoft.com/office/drawing/2014/main" id="{8CDFEC47-27E4-46D8-8CD7-CF4FDC28D8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cxnSp>
        <p:nvCxnSpPr>
          <p:cNvPr id="25" name="Straight Connector 24">
            <a:extLst>
              <a:ext uri="{FF2B5EF4-FFF2-40B4-BE49-F238E27FC236}">
                <a16:creationId xmlns:a16="http://schemas.microsoft.com/office/drawing/2014/main" id="{F0BD306D-A8FE-46C3-A2A9-3B66FB79129F}"/>
              </a:ext>
            </a:extLst>
          </p:cNvPr>
          <p:cNvCxnSpPr>
            <a:cxnSpLocks/>
          </p:cNvCxnSpPr>
          <p:nvPr userDrawn="1"/>
        </p:nvCxnSpPr>
        <p:spPr>
          <a:xfrm flipH="1">
            <a:off x="1045959" y="1938013"/>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5890C3AB-6797-4E0D-A120-28E798C6B907}"/>
              </a:ext>
            </a:extLst>
          </p:cNvPr>
          <p:cNvCxnSpPr>
            <a:cxnSpLocks/>
          </p:cNvCxnSpPr>
          <p:nvPr userDrawn="1"/>
        </p:nvCxnSpPr>
        <p:spPr>
          <a:xfrm flipH="1">
            <a:off x="6180493" y="1938013"/>
            <a:ext cx="11102"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DE4F89D-261E-4E48-8BC0-74232B40AE1F}"/>
              </a:ext>
            </a:extLst>
          </p:cNvPr>
          <p:cNvCxnSpPr>
            <a:cxnSpLocks/>
          </p:cNvCxnSpPr>
          <p:nvPr userDrawn="1"/>
        </p:nvCxnSpPr>
        <p:spPr>
          <a:xfrm flipH="1">
            <a:off x="8745623" y="3628942"/>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4C359E5F-01D9-47E5-9038-42079754444A}"/>
              </a:ext>
            </a:extLst>
          </p:cNvPr>
          <p:cNvCxnSpPr>
            <a:cxnSpLocks/>
          </p:cNvCxnSpPr>
          <p:nvPr userDrawn="1"/>
        </p:nvCxnSpPr>
        <p:spPr>
          <a:xfrm flipH="1">
            <a:off x="3611089" y="3620171"/>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3C9FE08-9D82-4330-BA97-14F04079F5A2}"/>
              </a:ext>
            </a:extLst>
          </p:cNvPr>
          <p:cNvCxnSpPr/>
          <p:nvPr userDrawn="1"/>
        </p:nvCxnSpPr>
        <p:spPr>
          <a:xfrm>
            <a:off x="967689" y="3693010"/>
            <a:ext cx="10275477" cy="0"/>
          </a:xfrm>
          <a:prstGeom prst="line">
            <a:avLst/>
          </a:prstGeom>
          <a:ln w="165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35" name="Rectangle 34">
            <a:extLst>
              <a:ext uri="{FF2B5EF4-FFF2-40B4-BE49-F238E27FC236}">
                <a16:creationId xmlns:a16="http://schemas.microsoft.com/office/drawing/2014/main" id="{53DF485C-0845-4DAA-9A14-8438C0F5AA9B}"/>
              </a:ext>
            </a:extLst>
          </p:cNvPr>
          <p:cNvSpPr/>
          <p:nvPr userDrawn="1"/>
        </p:nvSpPr>
        <p:spPr>
          <a:xfrm>
            <a:off x="964323" y="3607471"/>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8066D748-944E-4786-B04C-C098B2B28275}"/>
              </a:ext>
            </a:extLst>
          </p:cNvPr>
          <p:cNvSpPr/>
          <p:nvPr userDrawn="1"/>
        </p:nvSpPr>
        <p:spPr>
          <a:xfrm>
            <a:off x="3531590" y="3616242"/>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C0605CF7-357D-49EE-B217-184F760A490E}"/>
              </a:ext>
            </a:extLst>
          </p:cNvPr>
          <p:cNvSpPr/>
          <p:nvPr userDrawn="1"/>
        </p:nvSpPr>
        <p:spPr>
          <a:xfrm>
            <a:off x="6098857" y="3607471"/>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E3E470C4-DE75-45F9-B2CF-598226947644}"/>
              </a:ext>
            </a:extLst>
          </p:cNvPr>
          <p:cNvSpPr/>
          <p:nvPr userDrawn="1"/>
        </p:nvSpPr>
        <p:spPr>
          <a:xfrm>
            <a:off x="8666124" y="3616242"/>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33100323"/>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12" pos="7080" userDrawn="1">
          <p15:clr>
            <a:srgbClr val="FBAE40"/>
          </p15:clr>
        </p15:guide>
        <p15:guide id="13" pos="2880" userDrawn="1">
          <p15:clr>
            <a:srgbClr val="FBAE40"/>
          </p15:clr>
        </p15:guide>
        <p15:guide id="14" pos="5160" userDrawn="1">
          <p15:clr>
            <a:srgbClr val="FBAE40"/>
          </p15:clr>
        </p15:guide>
        <p15:guide id="15" pos="2520" userDrawn="1">
          <p15:clr>
            <a:srgbClr val="FBAE40"/>
          </p15:clr>
        </p15:guide>
        <p15:guide id="16" pos="4800" userDrawn="1">
          <p15:clr>
            <a:srgbClr val="FBAE40"/>
          </p15:clr>
        </p15:guide>
        <p15:guide id="17" orient="horz" pos="1224" userDrawn="1">
          <p15:clr>
            <a:srgbClr val="FBAE40"/>
          </p15:clr>
        </p15:guide>
        <p15:guide id="18" orient="horz" pos="3768" userDrawn="1">
          <p15:clr>
            <a:srgbClr val="FBAE40"/>
          </p15:clr>
        </p15:guide>
        <p15:guide id="19" orient="horz" pos="552" userDrawn="1">
          <p15:clr>
            <a:srgbClr val="FBAE40"/>
          </p15:clr>
        </p15:guide>
        <p15:guide id="20" orient="horz" pos="1512" userDrawn="1">
          <p15:clr>
            <a:srgbClr val="FBAE40"/>
          </p15:clr>
        </p15:guide>
        <p15:guide id="21" orient="horz" pos="2832"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2 Col">
    <p:bg>
      <p:bgPr>
        <a:solidFill>
          <a:schemeClr val="tx1"/>
        </a:solidFill>
        <a:effectLst/>
      </p:bgPr>
    </p:bg>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DEF3328-825B-3946-8472-DB93D6A32867}"/>
              </a:ext>
            </a:extLst>
          </p:cNvPr>
          <p:cNvGrpSpPr>
            <a:grpSpLocks/>
          </p:cNvGrpSpPr>
          <p:nvPr/>
        </p:nvGrpSpPr>
        <p:grpSpPr bwMode="auto">
          <a:xfrm rot="16200000" flipV="1">
            <a:off x="0" y="3900132"/>
            <a:ext cx="2959226" cy="2959226"/>
            <a:chOff x="0" y="12289"/>
            <a:chExt cx="3550" cy="3551"/>
          </a:xfrm>
        </p:grpSpPr>
        <p:sp>
          <p:nvSpPr>
            <p:cNvPr id="20" name="Freeform 19">
              <a:extLst>
                <a:ext uri="{FF2B5EF4-FFF2-40B4-BE49-F238E27FC236}">
                  <a16:creationId xmlns:a16="http://schemas.microsoft.com/office/drawing/2014/main" id="{4E4E09DF-AF21-0E4A-9838-14DFBFFED7D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1" name="Freeform 20">
              <a:extLst>
                <a:ext uri="{FF2B5EF4-FFF2-40B4-BE49-F238E27FC236}">
                  <a16:creationId xmlns:a16="http://schemas.microsoft.com/office/drawing/2014/main" id="{653F54AE-9BC1-3A45-A129-4028EADE406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2" name="Freeform 21">
              <a:extLst>
                <a:ext uri="{FF2B5EF4-FFF2-40B4-BE49-F238E27FC236}">
                  <a16:creationId xmlns:a16="http://schemas.microsoft.com/office/drawing/2014/main" id="{254F6D22-4944-974A-999E-F9E22F15952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32" name="Title 1">
            <a:extLst>
              <a:ext uri="{FF2B5EF4-FFF2-40B4-BE49-F238E27FC236}">
                <a16:creationId xmlns:a16="http://schemas.microsoft.com/office/drawing/2014/main" id="{467E05B6-B7CB-1E4F-96BA-4B8CFE8B63D9}"/>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p>
        </p:txBody>
      </p:sp>
      <p:cxnSp>
        <p:nvCxnSpPr>
          <p:cNvPr id="33" name="Straight Connector 32">
            <a:extLst>
              <a:ext uri="{FF2B5EF4-FFF2-40B4-BE49-F238E27FC236}">
                <a16:creationId xmlns:a16="http://schemas.microsoft.com/office/drawing/2014/main" id="{51DEB652-BD6A-BD41-B85E-704D2C41A1C4}"/>
              </a:ext>
            </a:extLst>
          </p:cNvPr>
          <p:cNvCxnSpPr>
            <a:cxnSpLocks/>
          </p:cNvCxnSpPr>
          <p:nvPr/>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3" name="Text Placeholder 2">
            <a:extLst>
              <a:ext uri="{FF2B5EF4-FFF2-40B4-BE49-F238E27FC236}">
                <a16:creationId xmlns:a16="http://schemas.microsoft.com/office/drawing/2014/main" id="{A6147D10-E7D7-8F40-AF69-726398729333}"/>
              </a:ext>
            </a:extLst>
          </p:cNvPr>
          <p:cNvSpPr>
            <a:spLocks noGrp="1"/>
          </p:cNvSpPr>
          <p:nvPr>
            <p:ph type="body" idx="1"/>
          </p:nvPr>
        </p:nvSpPr>
        <p:spPr>
          <a:xfrm>
            <a:off x="964023" y="2300984"/>
            <a:ext cx="4827178" cy="404216"/>
          </a:xfrm>
          <a:prstGeom prst="rect">
            <a:avLst/>
          </a:prstGeom>
        </p:spPr>
        <p:txBody>
          <a:bodyPr lIns="0" tIns="0" rIns="0" bIns="0" anchor="t" anchorCtr="0">
            <a:normAutofit/>
          </a:bodyPr>
          <a:lstStyle>
            <a:lvl1pPr marL="0" indent="0">
              <a:buNone/>
              <a:defRPr sz="1800" b="0" i="0" spc="0"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5" name="Text Placeholder 2">
            <a:extLst>
              <a:ext uri="{FF2B5EF4-FFF2-40B4-BE49-F238E27FC236}">
                <a16:creationId xmlns:a16="http://schemas.microsoft.com/office/drawing/2014/main" id="{3A0EE708-F36B-444B-9A8B-D48D69535E45}"/>
              </a:ext>
            </a:extLst>
          </p:cNvPr>
          <p:cNvSpPr>
            <a:spLocks noGrp="1"/>
          </p:cNvSpPr>
          <p:nvPr>
            <p:ph type="body" idx="10"/>
          </p:nvPr>
        </p:nvSpPr>
        <p:spPr>
          <a:xfrm>
            <a:off x="6362700" y="2300984"/>
            <a:ext cx="4764829" cy="404216"/>
          </a:xfrm>
          <a:prstGeom prst="rect">
            <a:avLst/>
          </a:prstGeom>
        </p:spPr>
        <p:txBody>
          <a:bodyPr lIns="0" tIns="0" rIns="0" bIns="0" anchor="t" anchorCtr="0">
            <a:normAutofit/>
          </a:bodyPr>
          <a:lstStyle>
            <a:lvl1pPr marL="0" indent="0">
              <a:buNone/>
              <a:defRPr sz="1800" b="0" i="0" spc="0"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7" name="Content Placeholder 3">
            <a:extLst>
              <a:ext uri="{FF2B5EF4-FFF2-40B4-BE49-F238E27FC236}">
                <a16:creationId xmlns:a16="http://schemas.microsoft.com/office/drawing/2014/main" id="{E81957B7-CEA6-A446-A203-471CF9A57FFD}"/>
              </a:ext>
            </a:extLst>
          </p:cNvPr>
          <p:cNvSpPr>
            <a:spLocks noGrp="1"/>
          </p:cNvSpPr>
          <p:nvPr>
            <p:ph sz="half" idx="2"/>
          </p:nvPr>
        </p:nvSpPr>
        <p:spPr>
          <a:xfrm>
            <a:off x="964023" y="2799146"/>
            <a:ext cx="4827178"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8" name="Content Placeholder 3">
            <a:extLst>
              <a:ext uri="{FF2B5EF4-FFF2-40B4-BE49-F238E27FC236}">
                <a16:creationId xmlns:a16="http://schemas.microsoft.com/office/drawing/2014/main" id="{E40D4044-0F7B-0647-BAB5-16B23EBD9ECD}"/>
              </a:ext>
            </a:extLst>
          </p:cNvPr>
          <p:cNvSpPr>
            <a:spLocks noGrp="1"/>
          </p:cNvSpPr>
          <p:nvPr>
            <p:ph sz="half" idx="13"/>
          </p:nvPr>
        </p:nvSpPr>
        <p:spPr>
          <a:xfrm>
            <a:off x="6362700" y="2799146"/>
            <a:ext cx="4756241"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cxnSp>
        <p:nvCxnSpPr>
          <p:cNvPr id="15" name="Straight Connector 14">
            <a:extLst>
              <a:ext uri="{FF2B5EF4-FFF2-40B4-BE49-F238E27FC236}">
                <a16:creationId xmlns:a16="http://schemas.microsoft.com/office/drawing/2014/main" id="{ED51C063-0222-064B-8A2E-485FE9EAC10D}"/>
              </a:ext>
            </a:extLst>
          </p:cNvPr>
          <p:cNvCxnSpPr>
            <a:cxnSpLocks/>
          </p:cNvCxnSpPr>
          <p:nvPr/>
        </p:nvCxnSpPr>
        <p:spPr>
          <a:xfrm>
            <a:off x="63627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 name="Date Placeholder 1">
            <a:extLst>
              <a:ext uri="{FF2B5EF4-FFF2-40B4-BE49-F238E27FC236}">
                <a16:creationId xmlns:a16="http://schemas.microsoft.com/office/drawing/2014/main" id="{4914D182-A7DD-4F7B-B207-262854316EDA}"/>
              </a:ext>
            </a:extLst>
          </p:cNvPr>
          <p:cNvSpPr>
            <a:spLocks noGrp="1"/>
          </p:cNvSpPr>
          <p:nvPr>
            <p:ph type="dt" sz="half" idx="14"/>
          </p:nvPr>
        </p:nvSpPr>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10B29252-5D0B-4B9D-9FBD-8EC0929FE096}"/>
              </a:ext>
            </a:extLst>
          </p:cNvPr>
          <p:cNvSpPr>
            <a:spLocks noGrp="1"/>
          </p:cNvSpPr>
          <p:nvPr>
            <p:ph type="ftr" sz="quarter" idx="15"/>
          </p:nvPr>
        </p:nvSpPr>
        <p:spPr/>
        <p:txBody>
          <a:bodyPr/>
          <a:lstStyle/>
          <a:p>
            <a:r>
              <a:rPr lang="en-US"/>
              <a:t>Footer</a:t>
            </a:r>
            <a:endParaRPr lang="en-US" b="0"/>
          </a:p>
        </p:txBody>
      </p:sp>
      <p:sp>
        <p:nvSpPr>
          <p:cNvPr id="4" name="Slide Number Placeholder 3">
            <a:extLst>
              <a:ext uri="{FF2B5EF4-FFF2-40B4-BE49-F238E27FC236}">
                <a16:creationId xmlns:a16="http://schemas.microsoft.com/office/drawing/2014/main" id="{5BB4FEF6-E217-4110-BBF5-C4B77ADC8457}"/>
              </a:ext>
            </a:extLst>
          </p:cNvPr>
          <p:cNvSpPr>
            <a:spLocks noGrp="1"/>
          </p:cNvSpPr>
          <p:nvPr>
            <p:ph type="sldNum" sz="quarter" idx="16"/>
          </p:nvPr>
        </p:nvSpPr>
        <p:spPr/>
        <p:txBody>
          <a:bodyPr/>
          <a:lstStyle/>
          <a:p>
            <a:fld id="{294A09A9-5501-47C1-A89A-A340965A2BE2}" type="slidenum">
              <a:rPr lang="en-US" smtClean="0"/>
              <a:pPr/>
              <a:t>‹#›</a:t>
            </a:fld>
            <a:endParaRPr lang="en-US">
              <a:latin typeface="+mn-lt"/>
            </a:endParaRPr>
          </a:p>
        </p:txBody>
      </p:sp>
      <p:pic>
        <p:nvPicPr>
          <p:cNvPr id="16" name="Picture 15" descr="Logo&#10;&#10;Description automatically generated">
            <a:extLst>
              <a:ext uri="{FF2B5EF4-FFF2-40B4-BE49-F238E27FC236}">
                <a16:creationId xmlns:a16="http://schemas.microsoft.com/office/drawing/2014/main" id="{F957E47E-A1B2-4DCA-8BCF-A88AA7D839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grpSp>
        <p:nvGrpSpPr>
          <p:cNvPr id="17" name="Group 16">
            <a:extLst>
              <a:ext uri="{FF2B5EF4-FFF2-40B4-BE49-F238E27FC236}">
                <a16:creationId xmlns:a16="http://schemas.microsoft.com/office/drawing/2014/main" id="{E78BC2A3-A884-4031-A910-BBF560E5E76F}"/>
              </a:ext>
            </a:extLst>
          </p:cNvPr>
          <p:cNvGrpSpPr>
            <a:grpSpLocks/>
          </p:cNvGrpSpPr>
          <p:nvPr userDrawn="1"/>
        </p:nvGrpSpPr>
        <p:grpSpPr bwMode="auto">
          <a:xfrm rot="16200000" flipV="1">
            <a:off x="0" y="3900132"/>
            <a:ext cx="2959226" cy="2959226"/>
            <a:chOff x="0" y="12289"/>
            <a:chExt cx="3550" cy="3551"/>
          </a:xfrm>
        </p:grpSpPr>
        <p:sp>
          <p:nvSpPr>
            <p:cNvPr id="18" name="Freeform 19">
              <a:extLst>
                <a:ext uri="{FF2B5EF4-FFF2-40B4-BE49-F238E27FC236}">
                  <a16:creationId xmlns:a16="http://schemas.microsoft.com/office/drawing/2014/main" id="{D3C70A5D-F282-4CEB-A8A4-66ADC717F878}"/>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4" name="Freeform 20">
              <a:extLst>
                <a:ext uri="{FF2B5EF4-FFF2-40B4-BE49-F238E27FC236}">
                  <a16:creationId xmlns:a16="http://schemas.microsoft.com/office/drawing/2014/main" id="{15E150DD-E768-4C3C-B888-C1CA1A030AF7}"/>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6" name="Freeform 21">
              <a:extLst>
                <a:ext uri="{FF2B5EF4-FFF2-40B4-BE49-F238E27FC236}">
                  <a16:creationId xmlns:a16="http://schemas.microsoft.com/office/drawing/2014/main" id="{595BF247-13DF-4CCD-A8F6-B9CC7280C13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cxnSp>
        <p:nvCxnSpPr>
          <p:cNvPr id="29" name="Straight Connector 28">
            <a:extLst>
              <a:ext uri="{FF2B5EF4-FFF2-40B4-BE49-F238E27FC236}">
                <a16:creationId xmlns:a16="http://schemas.microsoft.com/office/drawing/2014/main" id="{6818A4EC-2399-4FC9-B475-3847CD2CE46A}"/>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30" name="Straight Connector 29">
            <a:extLst>
              <a:ext uri="{FF2B5EF4-FFF2-40B4-BE49-F238E27FC236}">
                <a16:creationId xmlns:a16="http://schemas.microsoft.com/office/drawing/2014/main" id="{4FEC125B-9CA6-47E9-B8B1-5CFD608D7F97}"/>
              </a:ext>
            </a:extLst>
          </p:cNvPr>
          <p:cNvCxnSpPr>
            <a:cxnSpLocks/>
          </p:cNvCxnSpPr>
          <p:nvPr userDrawn="1"/>
        </p:nvCxnSpPr>
        <p:spPr>
          <a:xfrm>
            <a:off x="63627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81491689"/>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2 Column">
    <p:bg>
      <p:bgPr>
        <a:solidFill>
          <a:schemeClr val="tx1"/>
        </a:solidFill>
        <a:effectLst/>
      </p:bgPr>
    </p:bg>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DEF3328-825B-3946-8472-DB93D6A32867}"/>
              </a:ext>
            </a:extLst>
          </p:cNvPr>
          <p:cNvGrpSpPr>
            <a:grpSpLocks/>
          </p:cNvGrpSpPr>
          <p:nvPr/>
        </p:nvGrpSpPr>
        <p:grpSpPr bwMode="auto">
          <a:xfrm rot="16200000" flipV="1">
            <a:off x="0" y="3900132"/>
            <a:ext cx="2959226" cy="2959226"/>
            <a:chOff x="0" y="12289"/>
            <a:chExt cx="3550" cy="3551"/>
          </a:xfrm>
        </p:grpSpPr>
        <p:sp>
          <p:nvSpPr>
            <p:cNvPr id="20" name="Freeform 19">
              <a:extLst>
                <a:ext uri="{FF2B5EF4-FFF2-40B4-BE49-F238E27FC236}">
                  <a16:creationId xmlns:a16="http://schemas.microsoft.com/office/drawing/2014/main" id="{4E4E09DF-AF21-0E4A-9838-14DFBFFED7D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1" name="Freeform 20">
              <a:extLst>
                <a:ext uri="{FF2B5EF4-FFF2-40B4-BE49-F238E27FC236}">
                  <a16:creationId xmlns:a16="http://schemas.microsoft.com/office/drawing/2014/main" id="{653F54AE-9BC1-3A45-A129-4028EADE406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2" name="Freeform 21">
              <a:extLst>
                <a:ext uri="{FF2B5EF4-FFF2-40B4-BE49-F238E27FC236}">
                  <a16:creationId xmlns:a16="http://schemas.microsoft.com/office/drawing/2014/main" id="{254F6D22-4944-974A-999E-F9E22F15952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32" name="Title 1">
            <a:extLst>
              <a:ext uri="{FF2B5EF4-FFF2-40B4-BE49-F238E27FC236}">
                <a16:creationId xmlns:a16="http://schemas.microsoft.com/office/drawing/2014/main" id="{467E05B6-B7CB-1E4F-96BA-4B8CFE8B63D9}"/>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p>
        </p:txBody>
      </p:sp>
      <p:sp>
        <p:nvSpPr>
          <p:cNvPr id="27" name="Content Placeholder 3">
            <a:extLst>
              <a:ext uri="{FF2B5EF4-FFF2-40B4-BE49-F238E27FC236}">
                <a16:creationId xmlns:a16="http://schemas.microsoft.com/office/drawing/2014/main" id="{E81957B7-CEA6-A446-A203-471CF9A57FFD}"/>
              </a:ext>
            </a:extLst>
          </p:cNvPr>
          <p:cNvSpPr>
            <a:spLocks noGrp="1"/>
          </p:cNvSpPr>
          <p:nvPr>
            <p:ph sz="half" idx="2"/>
          </p:nvPr>
        </p:nvSpPr>
        <p:spPr>
          <a:xfrm>
            <a:off x="964023" y="1943100"/>
            <a:ext cx="4827178" cy="2798184"/>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8" name="Content Placeholder 3">
            <a:extLst>
              <a:ext uri="{FF2B5EF4-FFF2-40B4-BE49-F238E27FC236}">
                <a16:creationId xmlns:a16="http://schemas.microsoft.com/office/drawing/2014/main" id="{E40D4044-0F7B-0647-BAB5-16B23EBD9ECD}"/>
              </a:ext>
            </a:extLst>
          </p:cNvPr>
          <p:cNvSpPr>
            <a:spLocks noGrp="1"/>
          </p:cNvSpPr>
          <p:nvPr>
            <p:ph sz="half" idx="13"/>
          </p:nvPr>
        </p:nvSpPr>
        <p:spPr>
          <a:xfrm>
            <a:off x="6362700" y="1943100"/>
            <a:ext cx="4756241" cy="2798184"/>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 name="Date Placeholder 1">
            <a:extLst>
              <a:ext uri="{FF2B5EF4-FFF2-40B4-BE49-F238E27FC236}">
                <a16:creationId xmlns:a16="http://schemas.microsoft.com/office/drawing/2014/main" id="{4914D182-A7DD-4F7B-B207-262854316EDA}"/>
              </a:ext>
            </a:extLst>
          </p:cNvPr>
          <p:cNvSpPr>
            <a:spLocks noGrp="1"/>
          </p:cNvSpPr>
          <p:nvPr>
            <p:ph type="dt" sz="half" idx="14"/>
          </p:nvPr>
        </p:nvSpPr>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10B29252-5D0B-4B9D-9FBD-8EC0929FE096}"/>
              </a:ext>
            </a:extLst>
          </p:cNvPr>
          <p:cNvSpPr>
            <a:spLocks noGrp="1"/>
          </p:cNvSpPr>
          <p:nvPr>
            <p:ph type="ftr" sz="quarter" idx="15"/>
          </p:nvPr>
        </p:nvSpPr>
        <p:spPr/>
        <p:txBody>
          <a:bodyPr/>
          <a:lstStyle>
            <a:lvl1pPr>
              <a:defRPr/>
            </a:lvl1pPr>
          </a:lstStyle>
          <a:p>
            <a:r>
              <a:rPr lang="en-US"/>
              <a:t>Footer</a:t>
            </a:r>
          </a:p>
        </p:txBody>
      </p:sp>
      <p:sp>
        <p:nvSpPr>
          <p:cNvPr id="4" name="Slide Number Placeholder 3">
            <a:extLst>
              <a:ext uri="{FF2B5EF4-FFF2-40B4-BE49-F238E27FC236}">
                <a16:creationId xmlns:a16="http://schemas.microsoft.com/office/drawing/2014/main" id="{5BB4FEF6-E217-4110-BBF5-C4B77ADC8457}"/>
              </a:ext>
            </a:extLst>
          </p:cNvPr>
          <p:cNvSpPr>
            <a:spLocks noGrp="1"/>
          </p:cNvSpPr>
          <p:nvPr>
            <p:ph type="sldNum" sz="quarter" idx="16"/>
          </p:nvPr>
        </p:nvSpPr>
        <p:spPr/>
        <p:txBody>
          <a:bodyPr/>
          <a:lstStyle/>
          <a:p>
            <a:fld id="{294A09A9-5501-47C1-A89A-A340965A2BE2}" type="slidenum">
              <a:rPr lang="en-US" smtClean="0"/>
              <a:pPr/>
              <a:t>‹#›</a:t>
            </a:fld>
            <a:endParaRPr lang="en-US">
              <a:latin typeface="+mn-lt"/>
            </a:endParaRPr>
          </a:p>
        </p:txBody>
      </p:sp>
      <p:pic>
        <p:nvPicPr>
          <p:cNvPr id="16" name="Picture 15" descr="Logo&#10;&#10;Description automatically generated">
            <a:extLst>
              <a:ext uri="{FF2B5EF4-FFF2-40B4-BE49-F238E27FC236}">
                <a16:creationId xmlns:a16="http://schemas.microsoft.com/office/drawing/2014/main" id="{F957E47E-A1B2-4DCA-8BCF-A88AA7D839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spTree>
    <p:extLst>
      <p:ext uri="{BB962C8B-B14F-4D97-AF65-F5344CB8AC3E}">
        <p14:creationId xmlns:p14="http://schemas.microsoft.com/office/powerpoint/2010/main" val="1459089361"/>
      </p:ext>
    </p:extLst>
  </p:cSld>
  <p:clrMapOvr>
    <a:overrideClrMapping bg1="dk1" tx1="lt1" bg2="dk2" tx2="lt2" accent1="accent1" accent2="accent2" accent3="accent3" accent4="accent4" accent5="accent5" accent6="accent6" hlink="hlink" folHlink="folHlink"/>
  </p:clrMapOvr>
  <p:hf hdr="0"/>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3 col">
    <p:bg>
      <p:bgPr>
        <a:solidFill>
          <a:schemeClr val="tx1"/>
        </a:solidFill>
        <a:effectLst/>
      </p:bgPr>
    </p:bg>
    <p:spTree>
      <p:nvGrpSpPr>
        <p:cNvPr id="1" name=""/>
        <p:cNvGrpSpPr/>
        <p:nvPr/>
      </p:nvGrpSpPr>
      <p:grpSpPr>
        <a:xfrm>
          <a:off x="0" y="0"/>
          <a:ext cx="0" cy="0"/>
          <a:chOff x="0" y="0"/>
          <a:chExt cx="0" cy="0"/>
        </a:xfrm>
      </p:grpSpPr>
      <p:grpSp>
        <p:nvGrpSpPr>
          <p:cNvPr id="37" name="Group 36">
            <a:extLst>
              <a:ext uri="{FF2B5EF4-FFF2-40B4-BE49-F238E27FC236}">
                <a16:creationId xmlns:a16="http://schemas.microsoft.com/office/drawing/2014/main" id="{868B08E5-2F7C-7749-8BDF-386EAF974BB0}"/>
              </a:ext>
            </a:extLst>
          </p:cNvPr>
          <p:cNvGrpSpPr>
            <a:grpSpLocks/>
          </p:cNvGrpSpPr>
          <p:nvPr/>
        </p:nvGrpSpPr>
        <p:grpSpPr bwMode="auto">
          <a:xfrm rot="16200000" flipV="1">
            <a:off x="0" y="3900132"/>
            <a:ext cx="2959226" cy="2959226"/>
            <a:chOff x="0" y="12289"/>
            <a:chExt cx="3550" cy="3551"/>
          </a:xfrm>
        </p:grpSpPr>
        <p:sp>
          <p:nvSpPr>
            <p:cNvPr id="38" name="Freeform 37">
              <a:extLst>
                <a:ext uri="{FF2B5EF4-FFF2-40B4-BE49-F238E27FC236}">
                  <a16:creationId xmlns:a16="http://schemas.microsoft.com/office/drawing/2014/main" id="{F3E300C0-0B72-9048-9E16-2166E1A88FE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9" name="Freeform 38">
              <a:extLst>
                <a:ext uri="{FF2B5EF4-FFF2-40B4-BE49-F238E27FC236}">
                  <a16:creationId xmlns:a16="http://schemas.microsoft.com/office/drawing/2014/main" id="{E4AA520D-9D51-3A42-B9B1-DF72169BC8DB}"/>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40" name="Freeform 39">
              <a:extLst>
                <a:ext uri="{FF2B5EF4-FFF2-40B4-BE49-F238E27FC236}">
                  <a16:creationId xmlns:a16="http://schemas.microsoft.com/office/drawing/2014/main" id="{D5F2735E-137C-DB47-AEF0-EFC871A3237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32" name="Title 1">
            <a:extLst>
              <a:ext uri="{FF2B5EF4-FFF2-40B4-BE49-F238E27FC236}">
                <a16:creationId xmlns:a16="http://schemas.microsoft.com/office/drawing/2014/main" id="{467E05B6-B7CB-1E4F-96BA-4B8CFE8B63D9}"/>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p>
        </p:txBody>
      </p:sp>
      <p:cxnSp>
        <p:nvCxnSpPr>
          <p:cNvPr id="33" name="Straight Connector 32">
            <a:extLst>
              <a:ext uri="{FF2B5EF4-FFF2-40B4-BE49-F238E27FC236}">
                <a16:creationId xmlns:a16="http://schemas.microsoft.com/office/drawing/2014/main" id="{51DEB652-BD6A-BD41-B85E-704D2C41A1C4}"/>
              </a:ext>
            </a:extLst>
          </p:cNvPr>
          <p:cNvCxnSpPr>
            <a:cxnSpLocks/>
          </p:cNvCxnSpPr>
          <p:nvPr/>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3" name="Text Placeholder 2">
            <a:extLst>
              <a:ext uri="{FF2B5EF4-FFF2-40B4-BE49-F238E27FC236}">
                <a16:creationId xmlns:a16="http://schemas.microsoft.com/office/drawing/2014/main" id="{A6147D10-E7D7-8F40-AF69-726398729333}"/>
              </a:ext>
            </a:extLst>
          </p:cNvPr>
          <p:cNvSpPr>
            <a:spLocks noGrp="1"/>
          </p:cNvSpPr>
          <p:nvPr>
            <p:ph type="body" idx="1"/>
          </p:nvPr>
        </p:nvSpPr>
        <p:spPr>
          <a:xfrm>
            <a:off x="952500" y="2300156"/>
            <a:ext cx="3036477" cy="404216"/>
          </a:xfrm>
          <a:prstGeom prst="rect">
            <a:avLst/>
          </a:prstGeom>
        </p:spPr>
        <p:txBody>
          <a:bodyPr vert="horz" lIns="0" tIns="0" rIns="0" bIns="0" rtlCol="0" anchor="t" anchorCtr="0">
            <a:normAutofit/>
          </a:bodyPr>
          <a:lstStyle>
            <a:lvl1pPr marL="0" indent="0">
              <a:buNone/>
              <a:defRPr lang="en-US" sz="1800" spc="0" baseline="0" dirty="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buNone/>
            </a:pPr>
            <a:r>
              <a:rPr lang="en-US"/>
              <a:t>Click to edit Master text styles</a:t>
            </a:r>
          </a:p>
        </p:txBody>
      </p:sp>
      <p:sp>
        <p:nvSpPr>
          <p:cNvPr id="27" name="Content Placeholder 3">
            <a:extLst>
              <a:ext uri="{FF2B5EF4-FFF2-40B4-BE49-F238E27FC236}">
                <a16:creationId xmlns:a16="http://schemas.microsoft.com/office/drawing/2014/main" id="{E81957B7-CEA6-A446-A203-471CF9A57FFD}"/>
              </a:ext>
            </a:extLst>
          </p:cNvPr>
          <p:cNvSpPr>
            <a:spLocks noGrp="1"/>
          </p:cNvSpPr>
          <p:nvPr>
            <p:ph sz="half" idx="2"/>
          </p:nvPr>
        </p:nvSpPr>
        <p:spPr>
          <a:xfrm>
            <a:off x="952500" y="2799146"/>
            <a:ext cx="3036477"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0" name="Text Placeholder 2">
            <a:extLst>
              <a:ext uri="{FF2B5EF4-FFF2-40B4-BE49-F238E27FC236}">
                <a16:creationId xmlns:a16="http://schemas.microsoft.com/office/drawing/2014/main" id="{057DFE0A-61D9-1B48-8196-EA94D04685DD}"/>
              </a:ext>
            </a:extLst>
          </p:cNvPr>
          <p:cNvSpPr>
            <a:spLocks noGrp="1"/>
          </p:cNvSpPr>
          <p:nvPr>
            <p:ph type="body" idx="10"/>
          </p:nvPr>
        </p:nvSpPr>
        <p:spPr>
          <a:xfrm>
            <a:off x="4569372" y="2300156"/>
            <a:ext cx="3036477" cy="404216"/>
          </a:xfrm>
          <a:prstGeom prst="rect">
            <a:avLst/>
          </a:prstGeom>
        </p:spPr>
        <p:txBody>
          <a:bodyPr vert="horz" lIns="0" tIns="0" rIns="0" bIns="0" rtlCol="0" anchor="t" anchorCtr="0">
            <a:normAutofit/>
          </a:bodyPr>
          <a:lstStyle>
            <a:lvl1pPr marL="0" indent="0">
              <a:buNone/>
              <a:defRPr lang="en-US" sz="1800" spc="0" baseline="0" dirty="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buNone/>
            </a:pPr>
            <a:r>
              <a:rPr lang="en-US"/>
              <a:t>Click to edit Master text styles</a:t>
            </a:r>
          </a:p>
        </p:txBody>
      </p:sp>
      <p:sp>
        <p:nvSpPr>
          <p:cNvPr id="21" name="Content Placeholder 3">
            <a:extLst>
              <a:ext uri="{FF2B5EF4-FFF2-40B4-BE49-F238E27FC236}">
                <a16:creationId xmlns:a16="http://schemas.microsoft.com/office/drawing/2014/main" id="{C946754A-F105-644E-99A4-DC80B9944243}"/>
              </a:ext>
            </a:extLst>
          </p:cNvPr>
          <p:cNvSpPr>
            <a:spLocks noGrp="1"/>
          </p:cNvSpPr>
          <p:nvPr>
            <p:ph sz="half" idx="11"/>
          </p:nvPr>
        </p:nvSpPr>
        <p:spPr>
          <a:xfrm>
            <a:off x="4569372" y="2799146"/>
            <a:ext cx="3050628"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2" name="Text Placeholder 2">
            <a:extLst>
              <a:ext uri="{FF2B5EF4-FFF2-40B4-BE49-F238E27FC236}">
                <a16:creationId xmlns:a16="http://schemas.microsoft.com/office/drawing/2014/main" id="{368648FC-FC9A-5645-8F0C-390FFFAE180D}"/>
              </a:ext>
            </a:extLst>
          </p:cNvPr>
          <p:cNvSpPr>
            <a:spLocks noGrp="1"/>
          </p:cNvSpPr>
          <p:nvPr>
            <p:ph type="body" idx="12"/>
          </p:nvPr>
        </p:nvSpPr>
        <p:spPr>
          <a:xfrm>
            <a:off x="8187017" y="2300156"/>
            <a:ext cx="3036477" cy="404216"/>
          </a:xfrm>
          <a:prstGeom prst="rect">
            <a:avLst/>
          </a:prstGeom>
        </p:spPr>
        <p:txBody>
          <a:bodyPr vert="horz" lIns="0" tIns="0" rIns="0" bIns="0" rtlCol="0" anchor="t" anchorCtr="0">
            <a:normAutofit/>
          </a:bodyPr>
          <a:lstStyle>
            <a:lvl1pPr marL="0" indent="0">
              <a:buNone/>
              <a:defRPr lang="en-US" sz="1800" spc="0" baseline="0" dirty="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buNone/>
            </a:pPr>
            <a:r>
              <a:rPr lang="en-US"/>
              <a:t>Click to edit Master text styles</a:t>
            </a:r>
          </a:p>
        </p:txBody>
      </p:sp>
      <p:sp>
        <p:nvSpPr>
          <p:cNvPr id="24" name="Content Placeholder 3">
            <a:extLst>
              <a:ext uri="{FF2B5EF4-FFF2-40B4-BE49-F238E27FC236}">
                <a16:creationId xmlns:a16="http://schemas.microsoft.com/office/drawing/2014/main" id="{BBB849DC-B114-D145-9879-4FE0688BF57E}"/>
              </a:ext>
            </a:extLst>
          </p:cNvPr>
          <p:cNvSpPr>
            <a:spLocks noGrp="1"/>
          </p:cNvSpPr>
          <p:nvPr>
            <p:ph sz="half" idx="13"/>
          </p:nvPr>
        </p:nvSpPr>
        <p:spPr>
          <a:xfrm>
            <a:off x="8187017" y="2799146"/>
            <a:ext cx="3036477"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cxnSp>
        <p:nvCxnSpPr>
          <p:cNvPr id="26" name="Straight Connector 25">
            <a:extLst>
              <a:ext uri="{FF2B5EF4-FFF2-40B4-BE49-F238E27FC236}">
                <a16:creationId xmlns:a16="http://schemas.microsoft.com/office/drawing/2014/main" id="{9F0C4CE5-5F02-B143-8FD1-1B235D270DAC}"/>
              </a:ext>
            </a:extLst>
          </p:cNvPr>
          <p:cNvCxnSpPr>
            <a:cxnSpLocks/>
          </p:cNvCxnSpPr>
          <p:nvPr/>
        </p:nvCxnSpPr>
        <p:spPr>
          <a:xfrm>
            <a:off x="4569372"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28" name="Straight Connector 27">
            <a:extLst>
              <a:ext uri="{FF2B5EF4-FFF2-40B4-BE49-F238E27FC236}">
                <a16:creationId xmlns:a16="http://schemas.microsoft.com/office/drawing/2014/main" id="{289A8C14-DB28-F34E-8098-168D4C75AF23}"/>
              </a:ext>
            </a:extLst>
          </p:cNvPr>
          <p:cNvCxnSpPr>
            <a:cxnSpLocks/>
          </p:cNvCxnSpPr>
          <p:nvPr/>
        </p:nvCxnSpPr>
        <p:spPr>
          <a:xfrm>
            <a:off x="8187017"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 name="Date Placeholder 1">
            <a:extLst>
              <a:ext uri="{FF2B5EF4-FFF2-40B4-BE49-F238E27FC236}">
                <a16:creationId xmlns:a16="http://schemas.microsoft.com/office/drawing/2014/main" id="{F0FA07F3-F8E4-4505-85EC-22734AC68792}"/>
              </a:ext>
            </a:extLst>
          </p:cNvPr>
          <p:cNvSpPr>
            <a:spLocks noGrp="1"/>
          </p:cNvSpPr>
          <p:nvPr>
            <p:ph type="dt" sz="half" idx="14"/>
          </p:nvPr>
        </p:nvSpPr>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D5165D22-FEF5-4F30-8822-5D2378806A9B}"/>
              </a:ext>
            </a:extLst>
          </p:cNvPr>
          <p:cNvSpPr>
            <a:spLocks noGrp="1"/>
          </p:cNvSpPr>
          <p:nvPr>
            <p:ph type="ftr" sz="quarter" idx="15"/>
          </p:nvPr>
        </p:nvSpPr>
        <p:spPr/>
        <p:txBody>
          <a:bodyPr/>
          <a:lstStyle/>
          <a:p>
            <a:r>
              <a:rPr lang="en-US"/>
              <a:t>Footer</a:t>
            </a:r>
            <a:endParaRPr lang="en-US" b="0"/>
          </a:p>
        </p:txBody>
      </p:sp>
      <p:sp>
        <p:nvSpPr>
          <p:cNvPr id="4" name="Slide Number Placeholder 3">
            <a:extLst>
              <a:ext uri="{FF2B5EF4-FFF2-40B4-BE49-F238E27FC236}">
                <a16:creationId xmlns:a16="http://schemas.microsoft.com/office/drawing/2014/main" id="{1540F86B-3DA3-4708-AAF5-387BA115C415}"/>
              </a:ext>
            </a:extLst>
          </p:cNvPr>
          <p:cNvSpPr>
            <a:spLocks noGrp="1"/>
          </p:cNvSpPr>
          <p:nvPr>
            <p:ph type="sldNum" sz="quarter" idx="16"/>
          </p:nvPr>
        </p:nvSpPr>
        <p:spPr/>
        <p:txBody>
          <a:bodyPr/>
          <a:lstStyle/>
          <a:p>
            <a:fld id="{294A09A9-5501-47C1-A89A-A340965A2BE2}" type="slidenum">
              <a:rPr lang="en-US" smtClean="0"/>
              <a:pPr/>
              <a:t>‹#›</a:t>
            </a:fld>
            <a:endParaRPr lang="en-US">
              <a:latin typeface="+mn-lt"/>
            </a:endParaRPr>
          </a:p>
        </p:txBody>
      </p:sp>
      <p:pic>
        <p:nvPicPr>
          <p:cNvPr id="19" name="Picture 18" descr="Logo&#10;&#10;Description automatically generated">
            <a:extLst>
              <a:ext uri="{FF2B5EF4-FFF2-40B4-BE49-F238E27FC236}">
                <a16:creationId xmlns:a16="http://schemas.microsoft.com/office/drawing/2014/main" id="{956A4E4C-8D79-447C-A938-FCB4165FA5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grpSp>
        <p:nvGrpSpPr>
          <p:cNvPr id="25" name="Group 24">
            <a:extLst>
              <a:ext uri="{FF2B5EF4-FFF2-40B4-BE49-F238E27FC236}">
                <a16:creationId xmlns:a16="http://schemas.microsoft.com/office/drawing/2014/main" id="{2490A5B8-2EDF-4CE4-943E-E3D834AC9328}"/>
              </a:ext>
            </a:extLst>
          </p:cNvPr>
          <p:cNvGrpSpPr>
            <a:grpSpLocks/>
          </p:cNvGrpSpPr>
          <p:nvPr userDrawn="1"/>
        </p:nvGrpSpPr>
        <p:grpSpPr bwMode="auto">
          <a:xfrm rot="16200000" flipV="1">
            <a:off x="0" y="3900132"/>
            <a:ext cx="2959226" cy="2959226"/>
            <a:chOff x="0" y="12289"/>
            <a:chExt cx="3550" cy="3551"/>
          </a:xfrm>
        </p:grpSpPr>
        <p:sp>
          <p:nvSpPr>
            <p:cNvPr id="29" name="Freeform 37">
              <a:extLst>
                <a:ext uri="{FF2B5EF4-FFF2-40B4-BE49-F238E27FC236}">
                  <a16:creationId xmlns:a16="http://schemas.microsoft.com/office/drawing/2014/main" id="{E8E6C395-F22A-4186-90E3-05ADF7EBF1D6}"/>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0" name="Freeform 38">
              <a:extLst>
                <a:ext uri="{FF2B5EF4-FFF2-40B4-BE49-F238E27FC236}">
                  <a16:creationId xmlns:a16="http://schemas.microsoft.com/office/drawing/2014/main" id="{AF6F64AF-6953-4B06-9186-F8D5BC4046AA}"/>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1" name="Freeform 39">
              <a:extLst>
                <a:ext uri="{FF2B5EF4-FFF2-40B4-BE49-F238E27FC236}">
                  <a16:creationId xmlns:a16="http://schemas.microsoft.com/office/drawing/2014/main" id="{405C4B50-6993-4CD2-A8E4-252972F3960F}"/>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cxnSp>
        <p:nvCxnSpPr>
          <p:cNvPr id="34" name="Straight Connector 33">
            <a:extLst>
              <a:ext uri="{FF2B5EF4-FFF2-40B4-BE49-F238E27FC236}">
                <a16:creationId xmlns:a16="http://schemas.microsoft.com/office/drawing/2014/main" id="{679B8614-A80B-44BD-8D45-639D9513B1E1}"/>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35" name="Straight Connector 34">
            <a:extLst>
              <a:ext uri="{FF2B5EF4-FFF2-40B4-BE49-F238E27FC236}">
                <a16:creationId xmlns:a16="http://schemas.microsoft.com/office/drawing/2014/main" id="{78732D3E-37A4-4176-A0FE-5989CA62034B}"/>
              </a:ext>
            </a:extLst>
          </p:cNvPr>
          <p:cNvCxnSpPr>
            <a:cxnSpLocks/>
          </p:cNvCxnSpPr>
          <p:nvPr userDrawn="1"/>
        </p:nvCxnSpPr>
        <p:spPr>
          <a:xfrm>
            <a:off x="4569372"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36" name="Straight Connector 35">
            <a:extLst>
              <a:ext uri="{FF2B5EF4-FFF2-40B4-BE49-F238E27FC236}">
                <a16:creationId xmlns:a16="http://schemas.microsoft.com/office/drawing/2014/main" id="{71A2D82D-FC18-4F78-967E-AEF0A65A15C5}"/>
              </a:ext>
            </a:extLst>
          </p:cNvPr>
          <p:cNvCxnSpPr>
            <a:cxnSpLocks/>
          </p:cNvCxnSpPr>
          <p:nvPr userDrawn="1"/>
        </p:nvCxnSpPr>
        <p:spPr>
          <a:xfrm>
            <a:off x="8187017"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60822632"/>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7" orient="horz" pos="1224">
          <p15:clr>
            <a:srgbClr val="FBAE40"/>
          </p15:clr>
        </p15:guide>
        <p15:guide id="8" orient="horz" pos="1440">
          <p15:clr>
            <a:srgbClr val="FBAE40"/>
          </p15:clr>
        </p15:guide>
        <p15:guide id="9" orient="horz" pos="552">
          <p15:clr>
            <a:srgbClr val="FBAE40"/>
          </p15:clr>
        </p15:guide>
        <p15:guide id="13" pos="2520" userDrawn="1">
          <p15:clr>
            <a:srgbClr val="FBAE40"/>
          </p15:clr>
        </p15:guide>
        <p15:guide id="14" pos="5160" userDrawn="1">
          <p15:clr>
            <a:srgbClr val="FBAE40"/>
          </p15:clr>
        </p15:guide>
        <p15:guide id="15" pos="4800" userDrawn="1">
          <p15:clr>
            <a:srgbClr val="FBAE40"/>
          </p15:clr>
        </p15:guide>
        <p15:guide id="16" pos="2880" userDrawn="1">
          <p15:clr>
            <a:srgbClr val="FBAE40"/>
          </p15:clr>
        </p15:guide>
        <p15:guide id="17" orient="horz" pos="1752"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ummary ">
    <p:bg>
      <p:bgPr>
        <a:solidFill>
          <a:schemeClr val="tx1"/>
        </a:solidFill>
        <a:effectLst/>
      </p:bgPr>
    </p:bg>
    <p:spTree>
      <p:nvGrpSpPr>
        <p:cNvPr id="1" name=""/>
        <p:cNvGrpSpPr/>
        <p:nvPr/>
      </p:nvGrpSpPr>
      <p:grpSpPr>
        <a:xfrm>
          <a:off x="0" y="0"/>
          <a:ext cx="0" cy="0"/>
          <a:chOff x="0" y="0"/>
          <a:chExt cx="0" cy="0"/>
        </a:xfrm>
      </p:grpSpPr>
      <p:sp>
        <p:nvSpPr>
          <p:cNvPr id="32" name="Title 1">
            <a:extLst>
              <a:ext uri="{FF2B5EF4-FFF2-40B4-BE49-F238E27FC236}">
                <a16:creationId xmlns:a16="http://schemas.microsoft.com/office/drawing/2014/main" id="{467E05B6-B7CB-1E4F-96BA-4B8CFE8B63D9}"/>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p>
        </p:txBody>
      </p:sp>
      <p:cxnSp>
        <p:nvCxnSpPr>
          <p:cNvPr id="33" name="Straight Connector 32">
            <a:extLst>
              <a:ext uri="{FF2B5EF4-FFF2-40B4-BE49-F238E27FC236}">
                <a16:creationId xmlns:a16="http://schemas.microsoft.com/office/drawing/2014/main" id="{51DEB652-BD6A-BD41-B85E-704D2C41A1C4}"/>
              </a:ext>
            </a:extLst>
          </p:cNvPr>
          <p:cNvCxnSpPr>
            <a:cxnSpLocks/>
          </p:cNvCxnSpPr>
          <p:nvPr/>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3" name="Text Placeholder 2">
            <a:extLst>
              <a:ext uri="{FF2B5EF4-FFF2-40B4-BE49-F238E27FC236}">
                <a16:creationId xmlns:a16="http://schemas.microsoft.com/office/drawing/2014/main" id="{0DA8C895-11B9-EA40-B0F8-0F4FE9881512}"/>
              </a:ext>
            </a:extLst>
          </p:cNvPr>
          <p:cNvSpPr>
            <a:spLocks noGrp="1"/>
          </p:cNvSpPr>
          <p:nvPr>
            <p:ph type="body" sz="quarter" idx="10"/>
          </p:nvPr>
        </p:nvSpPr>
        <p:spPr>
          <a:xfrm>
            <a:off x="952500" y="2656904"/>
            <a:ext cx="4838700" cy="574318"/>
          </a:xfrm>
        </p:spPr>
        <p:txBody>
          <a:bodyPr>
            <a:noAutofit/>
          </a:bodyPr>
          <a:lstStyle>
            <a:lvl1pPr marL="0" indent="0">
              <a:buNone/>
              <a:defRPr sz="1600">
                <a:latin typeface="+mn-lt"/>
              </a:defRPr>
            </a:lvl1pPr>
          </a:lstStyle>
          <a:p>
            <a:pPr lvl="0"/>
            <a:r>
              <a:rPr lang="en-US"/>
              <a:t>Click to edit Master text styles</a:t>
            </a:r>
          </a:p>
        </p:txBody>
      </p:sp>
      <p:grpSp>
        <p:nvGrpSpPr>
          <p:cNvPr id="15" name="Group 14">
            <a:extLst>
              <a:ext uri="{FF2B5EF4-FFF2-40B4-BE49-F238E27FC236}">
                <a16:creationId xmlns:a16="http://schemas.microsoft.com/office/drawing/2014/main" id="{C47A1EE0-4011-3749-B01C-FC489EEDF880}"/>
              </a:ext>
            </a:extLst>
          </p:cNvPr>
          <p:cNvGrpSpPr>
            <a:grpSpLocks/>
          </p:cNvGrpSpPr>
          <p:nvPr/>
        </p:nvGrpSpPr>
        <p:grpSpPr bwMode="auto">
          <a:xfrm rot="10800000">
            <a:off x="8870040" y="0"/>
            <a:ext cx="3325208" cy="3325208"/>
            <a:chOff x="0" y="12289"/>
            <a:chExt cx="3550" cy="3551"/>
          </a:xfrm>
        </p:grpSpPr>
        <p:sp>
          <p:nvSpPr>
            <p:cNvPr id="16" name="Freeform 15">
              <a:extLst>
                <a:ext uri="{FF2B5EF4-FFF2-40B4-BE49-F238E27FC236}">
                  <a16:creationId xmlns:a16="http://schemas.microsoft.com/office/drawing/2014/main" id="{17EED68A-6660-2643-BBFB-B6AB92A7C22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7" name="Freeform 16">
              <a:extLst>
                <a:ext uri="{FF2B5EF4-FFF2-40B4-BE49-F238E27FC236}">
                  <a16:creationId xmlns:a16="http://schemas.microsoft.com/office/drawing/2014/main" id="{BECF9FB8-F6C7-C54D-99F4-11FDF26D7F9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8" name="Freeform 17">
              <a:extLst>
                <a:ext uri="{FF2B5EF4-FFF2-40B4-BE49-F238E27FC236}">
                  <a16:creationId xmlns:a16="http://schemas.microsoft.com/office/drawing/2014/main" id="{46C7C62D-7D3B-934C-AFF9-0F10E727B42E}"/>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4" name="Text Placeholder 3">
            <a:extLst>
              <a:ext uri="{FF2B5EF4-FFF2-40B4-BE49-F238E27FC236}">
                <a16:creationId xmlns:a16="http://schemas.microsoft.com/office/drawing/2014/main" id="{FF85D552-3AFC-4D21-A944-9D41E128A96E}"/>
              </a:ext>
            </a:extLst>
          </p:cNvPr>
          <p:cNvSpPr>
            <a:spLocks noGrp="1"/>
          </p:cNvSpPr>
          <p:nvPr>
            <p:ph type="body" sz="quarter" idx="12"/>
          </p:nvPr>
        </p:nvSpPr>
        <p:spPr>
          <a:xfrm>
            <a:off x="952500" y="2286000"/>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1" name="Text Placeholder 2">
            <a:extLst>
              <a:ext uri="{FF2B5EF4-FFF2-40B4-BE49-F238E27FC236}">
                <a16:creationId xmlns:a16="http://schemas.microsoft.com/office/drawing/2014/main" id="{BE8C2EDB-9C70-49A2-865C-E5CD77D3E741}"/>
              </a:ext>
            </a:extLst>
          </p:cNvPr>
          <p:cNvSpPr>
            <a:spLocks noGrp="1"/>
          </p:cNvSpPr>
          <p:nvPr>
            <p:ph type="body" sz="quarter" idx="13"/>
          </p:nvPr>
        </p:nvSpPr>
        <p:spPr>
          <a:xfrm>
            <a:off x="953655" y="3841846"/>
            <a:ext cx="4838700" cy="636754"/>
          </a:xfrm>
        </p:spPr>
        <p:txBody>
          <a:bodyPr>
            <a:noAutofit/>
          </a:bodyPr>
          <a:lstStyle>
            <a:lvl1pPr marL="0" indent="0">
              <a:buNone/>
              <a:defRPr sz="1600">
                <a:latin typeface="+mn-lt"/>
              </a:defRPr>
            </a:lvl1pPr>
          </a:lstStyle>
          <a:p>
            <a:pPr lvl="0"/>
            <a:r>
              <a:rPr lang="en-US"/>
              <a:t>Click to edit Master text styles</a:t>
            </a:r>
          </a:p>
        </p:txBody>
      </p:sp>
      <p:sp>
        <p:nvSpPr>
          <p:cNvPr id="22" name="Text Placeholder 3">
            <a:extLst>
              <a:ext uri="{FF2B5EF4-FFF2-40B4-BE49-F238E27FC236}">
                <a16:creationId xmlns:a16="http://schemas.microsoft.com/office/drawing/2014/main" id="{EE50320A-D017-45C6-9986-94BC43911E98}"/>
              </a:ext>
            </a:extLst>
          </p:cNvPr>
          <p:cNvSpPr>
            <a:spLocks noGrp="1"/>
          </p:cNvSpPr>
          <p:nvPr>
            <p:ph type="body" sz="quarter" idx="14"/>
          </p:nvPr>
        </p:nvSpPr>
        <p:spPr>
          <a:xfrm>
            <a:off x="953655" y="3470942"/>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3" name="Text Placeholder 2">
            <a:extLst>
              <a:ext uri="{FF2B5EF4-FFF2-40B4-BE49-F238E27FC236}">
                <a16:creationId xmlns:a16="http://schemas.microsoft.com/office/drawing/2014/main" id="{673EB498-F5D2-4E15-990A-2AFA4A377CBB}"/>
              </a:ext>
            </a:extLst>
          </p:cNvPr>
          <p:cNvSpPr>
            <a:spLocks noGrp="1"/>
          </p:cNvSpPr>
          <p:nvPr>
            <p:ph type="body" sz="quarter" idx="15"/>
          </p:nvPr>
        </p:nvSpPr>
        <p:spPr>
          <a:xfrm>
            <a:off x="952500" y="5017901"/>
            <a:ext cx="4838700" cy="908340"/>
          </a:xfrm>
        </p:spPr>
        <p:txBody>
          <a:bodyPr>
            <a:noAutofit/>
          </a:bodyPr>
          <a:lstStyle>
            <a:lvl1pPr marL="0" indent="0">
              <a:buNone/>
              <a:defRPr sz="1600">
                <a:latin typeface="+mn-lt"/>
              </a:defRPr>
            </a:lvl1pPr>
          </a:lstStyle>
          <a:p>
            <a:pPr lvl="0"/>
            <a:r>
              <a:rPr lang="en-US"/>
              <a:t>Click to edit Master text styles</a:t>
            </a:r>
          </a:p>
        </p:txBody>
      </p:sp>
      <p:sp>
        <p:nvSpPr>
          <p:cNvPr id="24" name="Text Placeholder 3">
            <a:extLst>
              <a:ext uri="{FF2B5EF4-FFF2-40B4-BE49-F238E27FC236}">
                <a16:creationId xmlns:a16="http://schemas.microsoft.com/office/drawing/2014/main" id="{1F528150-326B-4BB3-AC38-7FC805DB6BA7}"/>
              </a:ext>
            </a:extLst>
          </p:cNvPr>
          <p:cNvSpPr>
            <a:spLocks noGrp="1"/>
          </p:cNvSpPr>
          <p:nvPr>
            <p:ph type="body" sz="quarter" idx="16"/>
          </p:nvPr>
        </p:nvSpPr>
        <p:spPr>
          <a:xfrm>
            <a:off x="952500" y="4646997"/>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5" name="Text Placeholder 2">
            <a:extLst>
              <a:ext uri="{FF2B5EF4-FFF2-40B4-BE49-F238E27FC236}">
                <a16:creationId xmlns:a16="http://schemas.microsoft.com/office/drawing/2014/main" id="{20EBEFF7-AECA-409B-9ACC-A63A168283BE}"/>
              </a:ext>
            </a:extLst>
          </p:cNvPr>
          <p:cNvSpPr>
            <a:spLocks noGrp="1"/>
          </p:cNvSpPr>
          <p:nvPr>
            <p:ph type="body" sz="quarter" idx="17"/>
          </p:nvPr>
        </p:nvSpPr>
        <p:spPr>
          <a:xfrm>
            <a:off x="6399647" y="2656904"/>
            <a:ext cx="4838700" cy="574318"/>
          </a:xfrm>
        </p:spPr>
        <p:txBody>
          <a:bodyPr>
            <a:noAutofit/>
          </a:bodyPr>
          <a:lstStyle>
            <a:lvl1pPr marL="0" indent="0">
              <a:buNone/>
              <a:defRPr sz="1600">
                <a:latin typeface="+mn-lt"/>
              </a:defRPr>
            </a:lvl1pPr>
          </a:lstStyle>
          <a:p>
            <a:pPr lvl="0"/>
            <a:r>
              <a:rPr lang="en-US"/>
              <a:t>Click to edit Master text styles</a:t>
            </a:r>
          </a:p>
        </p:txBody>
      </p:sp>
      <p:sp>
        <p:nvSpPr>
          <p:cNvPr id="26" name="Text Placeholder 3">
            <a:extLst>
              <a:ext uri="{FF2B5EF4-FFF2-40B4-BE49-F238E27FC236}">
                <a16:creationId xmlns:a16="http://schemas.microsoft.com/office/drawing/2014/main" id="{29E4D063-8666-4D7A-B8C8-2B9383F798E0}"/>
              </a:ext>
            </a:extLst>
          </p:cNvPr>
          <p:cNvSpPr>
            <a:spLocks noGrp="1"/>
          </p:cNvSpPr>
          <p:nvPr>
            <p:ph type="body" sz="quarter" idx="18"/>
          </p:nvPr>
        </p:nvSpPr>
        <p:spPr>
          <a:xfrm>
            <a:off x="6399647" y="2286000"/>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7" name="Text Placeholder 2">
            <a:extLst>
              <a:ext uri="{FF2B5EF4-FFF2-40B4-BE49-F238E27FC236}">
                <a16:creationId xmlns:a16="http://schemas.microsoft.com/office/drawing/2014/main" id="{4717B7CD-A4F9-444E-82B9-8914CB574887}"/>
              </a:ext>
            </a:extLst>
          </p:cNvPr>
          <p:cNvSpPr>
            <a:spLocks noGrp="1"/>
          </p:cNvSpPr>
          <p:nvPr>
            <p:ph type="body" sz="quarter" idx="19"/>
          </p:nvPr>
        </p:nvSpPr>
        <p:spPr>
          <a:xfrm>
            <a:off x="6399647" y="3841846"/>
            <a:ext cx="4838700" cy="908340"/>
          </a:xfrm>
        </p:spPr>
        <p:txBody>
          <a:bodyPr>
            <a:noAutofit/>
          </a:bodyPr>
          <a:lstStyle>
            <a:lvl1pPr marL="0" indent="0">
              <a:buNone/>
              <a:defRPr sz="1600">
                <a:latin typeface="+mn-lt"/>
              </a:defRPr>
            </a:lvl1pPr>
          </a:lstStyle>
          <a:p>
            <a:pPr lvl="0"/>
            <a:r>
              <a:rPr lang="en-US"/>
              <a:t>Click to edit Master text styles</a:t>
            </a:r>
          </a:p>
        </p:txBody>
      </p:sp>
      <p:sp>
        <p:nvSpPr>
          <p:cNvPr id="28" name="Text Placeholder 3">
            <a:extLst>
              <a:ext uri="{FF2B5EF4-FFF2-40B4-BE49-F238E27FC236}">
                <a16:creationId xmlns:a16="http://schemas.microsoft.com/office/drawing/2014/main" id="{2CF285B7-A950-4326-A4D5-F5D542D2D65B}"/>
              </a:ext>
            </a:extLst>
          </p:cNvPr>
          <p:cNvSpPr>
            <a:spLocks noGrp="1"/>
          </p:cNvSpPr>
          <p:nvPr>
            <p:ph type="body" sz="quarter" idx="20"/>
          </p:nvPr>
        </p:nvSpPr>
        <p:spPr>
          <a:xfrm>
            <a:off x="6399647" y="3470942"/>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 name="Date Placeholder 1">
            <a:extLst>
              <a:ext uri="{FF2B5EF4-FFF2-40B4-BE49-F238E27FC236}">
                <a16:creationId xmlns:a16="http://schemas.microsoft.com/office/drawing/2014/main" id="{EC45E38A-5516-4C3E-88FC-0DCBD876054B}"/>
              </a:ext>
            </a:extLst>
          </p:cNvPr>
          <p:cNvSpPr>
            <a:spLocks noGrp="1"/>
          </p:cNvSpPr>
          <p:nvPr>
            <p:ph type="dt" sz="half" idx="21"/>
          </p:nvPr>
        </p:nvSpPr>
        <p:spPr/>
        <p:txBody>
          <a:bodyPr/>
          <a:lstStyle/>
          <a:p>
            <a:fld id="{6FCA8E82-58CD-E045-8B98-B7A85B79B752}" type="datetime4">
              <a:rPr lang="en-US" smtClean="0"/>
              <a:pPr/>
              <a:t>February 9, 2024</a:t>
            </a:fld>
            <a:endParaRPr lang="en-US">
              <a:latin typeface="+mn-lt"/>
            </a:endParaRPr>
          </a:p>
        </p:txBody>
      </p:sp>
      <p:sp>
        <p:nvSpPr>
          <p:cNvPr id="5" name="Footer Placeholder 4">
            <a:extLst>
              <a:ext uri="{FF2B5EF4-FFF2-40B4-BE49-F238E27FC236}">
                <a16:creationId xmlns:a16="http://schemas.microsoft.com/office/drawing/2014/main" id="{14225273-038D-4F51-A093-83D80104F21A}"/>
              </a:ext>
            </a:extLst>
          </p:cNvPr>
          <p:cNvSpPr>
            <a:spLocks noGrp="1"/>
          </p:cNvSpPr>
          <p:nvPr>
            <p:ph type="ftr" sz="quarter" idx="22"/>
          </p:nvPr>
        </p:nvSpPr>
        <p:spPr/>
        <p:txBody>
          <a:bodyPr/>
          <a:lstStyle>
            <a:lvl1pPr>
              <a:defRPr/>
            </a:lvl1pPr>
          </a:lstStyle>
          <a:p>
            <a:r>
              <a:rPr lang="en-US"/>
              <a:t>Footer</a:t>
            </a:r>
          </a:p>
        </p:txBody>
      </p:sp>
      <p:sp>
        <p:nvSpPr>
          <p:cNvPr id="6" name="Slide Number Placeholder 5">
            <a:extLst>
              <a:ext uri="{FF2B5EF4-FFF2-40B4-BE49-F238E27FC236}">
                <a16:creationId xmlns:a16="http://schemas.microsoft.com/office/drawing/2014/main" id="{C7F24E14-E0E0-44FA-A4AA-FA63A858730C}"/>
              </a:ext>
            </a:extLst>
          </p:cNvPr>
          <p:cNvSpPr>
            <a:spLocks noGrp="1"/>
          </p:cNvSpPr>
          <p:nvPr>
            <p:ph type="sldNum" sz="quarter" idx="23"/>
          </p:nvPr>
        </p:nvSpPr>
        <p:spPr/>
        <p:txBody>
          <a:bodyPr/>
          <a:lstStyle/>
          <a:p>
            <a:fld id="{294A09A9-5501-47C1-A89A-A340965A2BE2}" type="slidenum">
              <a:rPr lang="en-US" smtClean="0"/>
              <a:pPr/>
              <a:t>‹#›</a:t>
            </a:fld>
            <a:endParaRPr lang="en-US">
              <a:latin typeface="+mn-lt"/>
            </a:endParaRPr>
          </a:p>
        </p:txBody>
      </p:sp>
      <p:pic>
        <p:nvPicPr>
          <p:cNvPr id="29" name="Picture 28" descr="Logo&#10;&#10;Description automatically generated">
            <a:extLst>
              <a:ext uri="{FF2B5EF4-FFF2-40B4-BE49-F238E27FC236}">
                <a16:creationId xmlns:a16="http://schemas.microsoft.com/office/drawing/2014/main" id="{6EADD342-C339-4442-BCAF-464455046B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cxnSp>
        <p:nvCxnSpPr>
          <p:cNvPr id="30" name="Straight Connector 29">
            <a:extLst>
              <a:ext uri="{FF2B5EF4-FFF2-40B4-BE49-F238E27FC236}">
                <a16:creationId xmlns:a16="http://schemas.microsoft.com/office/drawing/2014/main" id="{68DEDC53-2437-4165-A0DF-4881AD4AB46A}"/>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grpSp>
        <p:nvGrpSpPr>
          <p:cNvPr id="31" name="Group 30">
            <a:extLst>
              <a:ext uri="{FF2B5EF4-FFF2-40B4-BE49-F238E27FC236}">
                <a16:creationId xmlns:a16="http://schemas.microsoft.com/office/drawing/2014/main" id="{5924947F-A5EA-4496-B283-668BF69815B1}"/>
              </a:ext>
            </a:extLst>
          </p:cNvPr>
          <p:cNvGrpSpPr>
            <a:grpSpLocks/>
          </p:cNvGrpSpPr>
          <p:nvPr userDrawn="1"/>
        </p:nvGrpSpPr>
        <p:grpSpPr bwMode="auto">
          <a:xfrm rot="10800000">
            <a:off x="8870040" y="0"/>
            <a:ext cx="3325208" cy="3325208"/>
            <a:chOff x="0" y="12289"/>
            <a:chExt cx="3550" cy="3551"/>
          </a:xfrm>
        </p:grpSpPr>
        <p:sp>
          <p:nvSpPr>
            <p:cNvPr id="34" name="Freeform 15">
              <a:extLst>
                <a:ext uri="{FF2B5EF4-FFF2-40B4-BE49-F238E27FC236}">
                  <a16:creationId xmlns:a16="http://schemas.microsoft.com/office/drawing/2014/main" id="{3D1FA90B-2C51-450B-AAD9-8D6050AB5A6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5" name="Freeform 16">
              <a:extLst>
                <a:ext uri="{FF2B5EF4-FFF2-40B4-BE49-F238E27FC236}">
                  <a16:creationId xmlns:a16="http://schemas.microsoft.com/office/drawing/2014/main" id="{DB993CC3-03CC-4B59-9CBA-8D266E3BB585}"/>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6" name="Freeform 17">
              <a:extLst>
                <a:ext uri="{FF2B5EF4-FFF2-40B4-BE49-F238E27FC236}">
                  <a16:creationId xmlns:a16="http://schemas.microsoft.com/office/drawing/2014/main" id="{97C5A512-4D30-4262-ACA0-CD6768013C75}"/>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Tree>
    <p:extLst>
      <p:ext uri="{BB962C8B-B14F-4D97-AF65-F5344CB8AC3E}">
        <p14:creationId xmlns:p14="http://schemas.microsoft.com/office/powerpoint/2010/main" val="2309307991"/>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hank You">
    <p:bg>
      <p:bgPr>
        <a:solidFill>
          <a:schemeClr val="tx1"/>
        </a:solidFill>
        <a:effectLst/>
      </p:bgPr>
    </p:bg>
    <p:spTree>
      <p:nvGrpSpPr>
        <p:cNvPr id="1" name=""/>
        <p:cNvGrpSpPr/>
        <p:nvPr/>
      </p:nvGrpSpPr>
      <p:grpSpPr>
        <a:xfrm>
          <a:off x="0" y="0"/>
          <a:ext cx="0" cy="0"/>
          <a:chOff x="0" y="0"/>
          <a:chExt cx="0" cy="0"/>
        </a:xfrm>
      </p:grpSpPr>
      <p:sp>
        <p:nvSpPr>
          <p:cNvPr id="16" name="Text Placeholder 29">
            <a:extLst>
              <a:ext uri="{FF2B5EF4-FFF2-40B4-BE49-F238E27FC236}">
                <a16:creationId xmlns:a16="http://schemas.microsoft.com/office/drawing/2014/main" id="{BB778BC5-5409-574B-96E2-B45CDD940DF4}"/>
              </a:ext>
            </a:extLst>
          </p:cNvPr>
          <p:cNvSpPr>
            <a:spLocks noGrp="1"/>
          </p:cNvSpPr>
          <p:nvPr>
            <p:ph type="body" sz="quarter" idx="11"/>
          </p:nvPr>
        </p:nvSpPr>
        <p:spPr>
          <a:xfrm>
            <a:off x="6896100" y="5102063"/>
            <a:ext cx="4914900" cy="588795"/>
          </a:xfrm>
        </p:spPr>
        <p:txBody>
          <a:bodyPr lIns="0" tIns="0" rIns="0" bIns="0" anchor="b">
            <a:noAutofit/>
          </a:bodyPr>
          <a:lstStyle>
            <a:lvl1pPr marL="0" indent="0">
              <a:buNone/>
              <a:defRPr sz="1600" b="0" i="0">
                <a:solidFill>
                  <a:schemeClr val="tx2"/>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7" name="Subtitle 2">
            <a:extLst>
              <a:ext uri="{FF2B5EF4-FFF2-40B4-BE49-F238E27FC236}">
                <a16:creationId xmlns:a16="http://schemas.microsoft.com/office/drawing/2014/main" id="{32916F3A-28FA-9A4B-A780-0D687D932893}"/>
              </a:ext>
            </a:extLst>
          </p:cNvPr>
          <p:cNvSpPr>
            <a:spLocks noGrp="1"/>
          </p:cNvSpPr>
          <p:nvPr>
            <p:ph type="subTitle" idx="1"/>
          </p:nvPr>
        </p:nvSpPr>
        <p:spPr>
          <a:xfrm>
            <a:off x="6907623" y="3591098"/>
            <a:ext cx="4903377" cy="1057791"/>
          </a:xfrm>
        </p:spPr>
        <p:txBody>
          <a:bodyPr lIns="0" tIns="0" rIns="0" bIns="0">
            <a:normAutofit/>
          </a:bodyPr>
          <a:lstStyle>
            <a:lvl1pPr marL="0" indent="0" algn="l">
              <a:buNone/>
              <a:defRPr sz="1600" b="0" i="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6" name="Title 1">
            <a:extLst>
              <a:ext uri="{FF2B5EF4-FFF2-40B4-BE49-F238E27FC236}">
                <a16:creationId xmlns:a16="http://schemas.microsoft.com/office/drawing/2014/main" id="{E29321F6-59C5-6E4C-A846-6AD00848A444}"/>
              </a:ext>
            </a:extLst>
          </p:cNvPr>
          <p:cNvSpPr>
            <a:spLocks noGrp="1"/>
          </p:cNvSpPr>
          <p:nvPr>
            <p:ph type="title"/>
          </p:nvPr>
        </p:nvSpPr>
        <p:spPr>
          <a:xfrm>
            <a:off x="6907623" y="2173658"/>
            <a:ext cx="49033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p>
        </p:txBody>
      </p:sp>
      <p:cxnSp>
        <p:nvCxnSpPr>
          <p:cNvPr id="27" name="Straight Connector 26">
            <a:extLst>
              <a:ext uri="{FF2B5EF4-FFF2-40B4-BE49-F238E27FC236}">
                <a16:creationId xmlns:a16="http://schemas.microsoft.com/office/drawing/2014/main" id="{AB5C3BF3-A164-DD48-BD02-4587489DA105}"/>
              </a:ext>
            </a:extLst>
          </p:cNvPr>
          <p:cNvCxnSpPr>
            <a:cxnSpLocks/>
          </p:cNvCxnSpPr>
          <p:nvPr/>
        </p:nvCxnSpPr>
        <p:spPr>
          <a:xfrm>
            <a:off x="6896100" y="3233703"/>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1" name="Picture Placeholder 2">
            <a:extLst>
              <a:ext uri="{FF2B5EF4-FFF2-40B4-BE49-F238E27FC236}">
                <a16:creationId xmlns:a16="http://schemas.microsoft.com/office/drawing/2014/main" id="{F8C225AD-C009-894E-8AFA-C94EAA06509C}"/>
              </a:ext>
            </a:extLst>
          </p:cNvPr>
          <p:cNvSpPr>
            <a:spLocks noGrp="1"/>
          </p:cNvSpPr>
          <p:nvPr>
            <p:ph type="pic" sz="quarter" idx="13"/>
          </p:nvPr>
        </p:nvSpPr>
        <p:spPr>
          <a:xfrm>
            <a:off x="0" y="0"/>
            <a:ext cx="6096000" cy="6858000"/>
          </a:xfrm>
        </p:spPr>
        <p:txBody>
          <a:bodyPr/>
          <a:lstStyle/>
          <a:p>
            <a:r>
              <a:rPr lang="en-US"/>
              <a:t>Click icon to add picture</a:t>
            </a:r>
          </a:p>
        </p:txBody>
      </p:sp>
      <p:grpSp>
        <p:nvGrpSpPr>
          <p:cNvPr id="30" name="Group 29">
            <a:extLst>
              <a:ext uri="{FF2B5EF4-FFF2-40B4-BE49-F238E27FC236}">
                <a16:creationId xmlns:a16="http://schemas.microsoft.com/office/drawing/2014/main" id="{FFEF81ED-50DF-3946-87D9-407C13C3CE9F}"/>
              </a:ext>
            </a:extLst>
          </p:cNvPr>
          <p:cNvGrpSpPr>
            <a:grpSpLocks/>
          </p:cNvGrpSpPr>
          <p:nvPr/>
        </p:nvGrpSpPr>
        <p:grpSpPr bwMode="auto">
          <a:xfrm rot="10800000">
            <a:off x="8870040" y="0"/>
            <a:ext cx="3325208" cy="3325208"/>
            <a:chOff x="0" y="12289"/>
            <a:chExt cx="3550" cy="3551"/>
          </a:xfrm>
        </p:grpSpPr>
        <p:sp>
          <p:nvSpPr>
            <p:cNvPr id="31" name="Freeform 30">
              <a:extLst>
                <a:ext uri="{FF2B5EF4-FFF2-40B4-BE49-F238E27FC236}">
                  <a16:creationId xmlns:a16="http://schemas.microsoft.com/office/drawing/2014/main" id="{4B6857A0-601C-9C40-ADB4-7927C7A4ECA0}"/>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2" name="Freeform 31">
              <a:extLst>
                <a:ext uri="{FF2B5EF4-FFF2-40B4-BE49-F238E27FC236}">
                  <a16:creationId xmlns:a16="http://schemas.microsoft.com/office/drawing/2014/main" id="{31562ACC-ECB3-4841-A52C-00DAFF438EBF}"/>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3" name="Freeform 32">
              <a:extLst>
                <a:ext uri="{FF2B5EF4-FFF2-40B4-BE49-F238E27FC236}">
                  <a16:creationId xmlns:a16="http://schemas.microsoft.com/office/drawing/2014/main" id="{77C317B8-91B4-7040-AB8C-CE822CA28AAD}"/>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pic>
        <p:nvPicPr>
          <p:cNvPr id="12" name="Picture 11" descr="Logo&#10;&#10;Description automatically generated">
            <a:extLst>
              <a:ext uri="{FF2B5EF4-FFF2-40B4-BE49-F238E27FC236}">
                <a16:creationId xmlns:a16="http://schemas.microsoft.com/office/drawing/2014/main" id="{F9D74050-A219-4EB1-BFE7-EC4BF47A87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55735" y="488373"/>
            <a:ext cx="2623930" cy="1005840"/>
          </a:xfrm>
          <a:prstGeom prst="rect">
            <a:avLst/>
          </a:prstGeom>
        </p:spPr>
      </p:pic>
      <p:cxnSp>
        <p:nvCxnSpPr>
          <p:cNvPr id="13" name="Straight Connector 12">
            <a:extLst>
              <a:ext uri="{FF2B5EF4-FFF2-40B4-BE49-F238E27FC236}">
                <a16:creationId xmlns:a16="http://schemas.microsoft.com/office/drawing/2014/main" id="{B288EF95-5D73-4487-8B62-D6C089EB02B0}"/>
              </a:ext>
            </a:extLst>
          </p:cNvPr>
          <p:cNvCxnSpPr>
            <a:cxnSpLocks/>
          </p:cNvCxnSpPr>
          <p:nvPr userDrawn="1"/>
        </p:nvCxnSpPr>
        <p:spPr>
          <a:xfrm>
            <a:off x="6896100" y="3233703"/>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grpSp>
        <p:nvGrpSpPr>
          <p:cNvPr id="14" name="Group 13">
            <a:extLst>
              <a:ext uri="{FF2B5EF4-FFF2-40B4-BE49-F238E27FC236}">
                <a16:creationId xmlns:a16="http://schemas.microsoft.com/office/drawing/2014/main" id="{93A212CC-8691-493C-9DA6-A5F5023471F4}"/>
              </a:ext>
            </a:extLst>
          </p:cNvPr>
          <p:cNvGrpSpPr>
            <a:grpSpLocks/>
          </p:cNvGrpSpPr>
          <p:nvPr userDrawn="1"/>
        </p:nvGrpSpPr>
        <p:grpSpPr bwMode="auto">
          <a:xfrm rot="10800000">
            <a:off x="8870040" y="0"/>
            <a:ext cx="3325208" cy="3325208"/>
            <a:chOff x="0" y="12289"/>
            <a:chExt cx="3550" cy="3551"/>
          </a:xfrm>
        </p:grpSpPr>
        <p:sp>
          <p:nvSpPr>
            <p:cNvPr id="15" name="Freeform 30">
              <a:extLst>
                <a:ext uri="{FF2B5EF4-FFF2-40B4-BE49-F238E27FC236}">
                  <a16:creationId xmlns:a16="http://schemas.microsoft.com/office/drawing/2014/main" id="{D7090F59-1076-4EFE-B49F-0D7D68AC630E}"/>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8" name="Freeform 31">
              <a:extLst>
                <a:ext uri="{FF2B5EF4-FFF2-40B4-BE49-F238E27FC236}">
                  <a16:creationId xmlns:a16="http://schemas.microsoft.com/office/drawing/2014/main" id="{1A0A0F85-093C-4A0C-BA9F-FD62EC353F61}"/>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9" name="Freeform 32">
              <a:extLst>
                <a:ext uri="{FF2B5EF4-FFF2-40B4-BE49-F238E27FC236}">
                  <a16:creationId xmlns:a16="http://schemas.microsoft.com/office/drawing/2014/main" id="{BB0927C5-412D-4EDD-BA31-E06A827D89A5}"/>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20" name="Date Placeholder 1">
            <a:extLst>
              <a:ext uri="{FF2B5EF4-FFF2-40B4-BE49-F238E27FC236}">
                <a16:creationId xmlns:a16="http://schemas.microsoft.com/office/drawing/2014/main" id="{A62E6537-876E-49E8-9C0F-510FF6360EEC}"/>
              </a:ext>
            </a:extLst>
          </p:cNvPr>
          <p:cNvSpPr>
            <a:spLocks noGrp="1"/>
          </p:cNvSpPr>
          <p:nvPr>
            <p:ph type="dt" sz="half" idx="21"/>
          </p:nvPr>
        </p:nvSpPr>
        <p:spPr>
          <a:xfrm>
            <a:off x="8916670" y="6245801"/>
            <a:ext cx="1313180" cy="247651"/>
          </a:xfrm>
        </p:spPr>
        <p:txBody>
          <a:bodyPr/>
          <a:lstStyle/>
          <a:p>
            <a:fld id="{6FCA8E82-58CD-E045-8B98-B7A85B79B752}" type="datetime4">
              <a:rPr lang="en-US" smtClean="0"/>
              <a:pPr/>
              <a:t>February 9, 2024</a:t>
            </a:fld>
            <a:endParaRPr lang="en-US">
              <a:latin typeface="+mn-lt"/>
            </a:endParaRPr>
          </a:p>
        </p:txBody>
      </p:sp>
      <p:sp>
        <p:nvSpPr>
          <p:cNvPr id="21" name="Footer Placeholder 4">
            <a:extLst>
              <a:ext uri="{FF2B5EF4-FFF2-40B4-BE49-F238E27FC236}">
                <a16:creationId xmlns:a16="http://schemas.microsoft.com/office/drawing/2014/main" id="{7F94897C-5D78-493E-8099-3D9E3BB77AA0}"/>
              </a:ext>
            </a:extLst>
          </p:cNvPr>
          <p:cNvSpPr>
            <a:spLocks noGrp="1"/>
          </p:cNvSpPr>
          <p:nvPr>
            <p:ph type="ftr" sz="quarter" idx="22"/>
          </p:nvPr>
        </p:nvSpPr>
        <p:spPr>
          <a:xfrm>
            <a:off x="7419340" y="6245801"/>
            <a:ext cx="1497330" cy="247651"/>
          </a:xfrm>
        </p:spPr>
        <p:txBody>
          <a:bodyPr/>
          <a:lstStyle>
            <a:lvl1pPr>
              <a:defRPr/>
            </a:lvl1pPr>
          </a:lstStyle>
          <a:p>
            <a:r>
              <a:rPr lang="en-US"/>
              <a:t>Footer</a:t>
            </a:r>
          </a:p>
        </p:txBody>
      </p:sp>
      <p:sp>
        <p:nvSpPr>
          <p:cNvPr id="22" name="Slide Number Placeholder 5">
            <a:extLst>
              <a:ext uri="{FF2B5EF4-FFF2-40B4-BE49-F238E27FC236}">
                <a16:creationId xmlns:a16="http://schemas.microsoft.com/office/drawing/2014/main" id="{DD3085AC-3B33-4E85-8C20-006F724DBFE1}"/>
              </a:ext>
            </a:extLst>
          </p:cNvPr>
          <p:cNvSpPr>
            <a:spLocks noGrp="1"/>
          </p:cNvSpPr>
          <p:nvPr>
            <p:ph type="sldNum" sz="quarter" idx="23"/>
          </p:nvPr>
        </p:nvSpPr>
        <p:spPr>
          <a:xfrm>
            <a:off x="6896100" y="6245801"/>
            <a:ext cx="523240" cy="247651"/>
          </a:xfrm>
        </p:spPr>
        <p:txBody>
          <a:bodyPr/>
          <a:lstStyle/>
          <a:p>
            <a:fld id="{294A09A9-5501-47C1-A89A-A340965A2BE2}" type="slidenum">
              <a:rPr lang="en-US" smtClean="0"/>
              <a:pPr/>
              <a:t>‹#›</a:t>
            </a:fld>
            <a:endParaRPr lang="en-US">
              <a:latin typeface="+mn-lt"/>
            </a:endParaRPr>
          </a:p>
        </p:txBody>
      </p:sp>
    </p:spTree>
    <p:extLst>
      <p:ext uri="{BB962C8B-B14F-4D97-AF65-F5344CB8AC3E}">
        <p14:creationId xmlns:p14="http://schemas.microsoft.com/office/powerpoint/2010/main" val="3320280478"/>
      </p:ext>
    </p:extLst>
  </p:cSld>
  <p:clrMapOvr>
    <a:masterClrMapping/>
  </p:clrMapOvr>
  <p:extLst>
    <p:ext uri="{DCECCB84-F9BA-43D5-87BE-67443E8EF086}">
      <p15:sldGuideLst xmlns:p15="http://schemas.microsoft.com/office/powerpoint/2012/main">
        <p15:guide id="1" pos="600"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p:nvPr>
        </p:nvSpPr>
        <p:spPr>
          <a:xfrm>
            <a:off x="6367054" y="2116182"/>
            <a:ext cx="5491571" cy="1514019"/>
          </a:xfrm>
          <a:prstGeom prst="rect">
            <a:avLst/>
          </a:prstGeom>
        </p:spPr>
        <p:txBody>
          <a:bodyPr lIns="0" tIns="0" rIns="0" bIns="0" anchor="b">
            <a:noAutofit/>
          </a:bodyPr>
          <a:lstStyle>
            <a:lvl1pPr algn="l">
              <a:defRPr sz="6000" b="1" i="0" spc="100" baseline="0">
                <a:solidFill>
                  <a:schemeClr val="bg1"/>
                </a:solidFill>
                <a:latin typeface="+mj-lt"/>
              </a:defRPr>
            </a:lvl1pPr>
          </a:lstStyle>
          <a:p>
            <a:r>
              <a:rPr lang="en-US"/>
              <a:t>Click to edit Master title style</a:t>
            </a:r>
          </a:p>
        </p:txBody>
      </p:sp>
      <p:grpSp>
        <p:nvGrpSpPr>
          <p:cNvPr id="9" name="Group 8">
            <a:extLst>
              <a:ext uri="{FF2B5EF4-FFF2-40B4-BE49-F238E27FC236}">
                <a16:creationId xmlns:a16="http://schemas.microsoft.com/office/drawing/2014/main" id="{C26C18C3-ED25-DD4B-BA72-24932D54DE37}"/>
              </a:ext>
            </a:extLst>
          </p:cNvPr>
          <p:cNvGrpSpPr>
            <a:grpSpLocks/>
          </p:cNvGrpSpPr>
          <p:nvPr/>
        </p:nvGrpSpPr>
        <p:grpSpPr bwMode="auto">
          <a:xfrm>
            <a:off x="1" y="758752"/>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p:nvPr>
        </p:nvSpPr>
        <p:spPr>
          <a:xfrm>
            <a:off x="6367055" y="4549553"/>
            <a:ext cx="5491570" cy="953337"/>
          </a:xfrm>
        </p:spPr>
        <p:txBody>
          <a:bodyPr lIns="0" tIns="0" rIns="0" bIns="0">
            <a:noAutofit/>
          </a:bodyPr>
          <a:lstStyle>
            <a:lvl1pPr marL="0" indent="0">
              <a:buNone/>
              <a:defRPr sz="1800" b="0" i="0">
                <a:solidFill>
                  <a:schemeClr val="tx2"/>
                </a:solidFill>
                <a:latin typeface="+mn-lt"/>
              </a:defRPr>
            </a:lvl1pPr>
            <a:lvl2pPr>
              <a:defRPr sz="4000"/>
            </a:lvl2pPr>
            <a:lvl3pPr>
              <a:defRPr sz="4000"/>
            </a:lvl3pPr>
            <a:lvl4pPr>
              <a:defRPr sz="4000"/>
            </a:lvl4pPr>
            <a:lvl5pPr>
              <a:defRPr sz="4000"/>
            </a:lvl5pPr>
          </a:lstStyle>
          <a:p>
            <a:pPr lvl="0"/>
            <a:r>
              <a:rPr lang="en-US"/>
              <a:t>Click to edit Master text styles</a:t>
            </a:r>
          </a:p>
        </p:txBody>
      </p:sp>
      <p:cxnSp>
        <p:nvCxnSpPr>
          <p:cNvPr id="13" name="Straight Connector 12">
            <a:extLst>
              <a:ext uri="{FF2B5EF4-FFF2-40B4-BE49-F238E27FC236}">
                <a16:creationId xmlns:a16="http://schemas.microsoft.com/office/drawing/2014/main" id="{A69706A2-3726-FE4E-B923-E75D48597816}"/>
              </a:ext>
            </a:extLst>
          </p:cNvPr>
          <p:cNvCxnSpPr>
            <a:cxnSpLocks/>
          </p:cNvCxnSpPr>
          <p:nvPr/>
        </p:nvCxnSpPr>
        <p:spPr>
          <a:xfrm>
            <a:off x="6367055"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grpSp>
        <p:nvGrpSpPr>
          <p:cNvPr id="14" name="Group 13">
            <a:extLst>
              <a:ext uri="{FF2B5EF4-FFF2-40B4-BE49-F238E27FC236}">
                <a16:creationId xmlns:a16="http://schemas.microsoft.com/office/drawing/2014/main" id="{EC100FC8-DFC1-4663-BEAB-6DC6250261B2}"/>
              </a:ext>
            </a:extLst>
          </p:cNvPr>
          <p:cNvGrpSpPr>
            <a:grpSpLocks/>
          </p:cNvGrpSpPr>
          <p:nvPr userDrawn="1"/>
        </p:nvGrpSpPr>
        <p:grpSpPr bwMode="auto">
          <a:xfrm>
            <a:off x="1" y="758752"/>
            <a:ext cx="6099248" cy="6099248"/>
            <a:chOff x="0" y="12289"/>
            <a:chExt cx="3550" cy="3551"/>
          </a:xfrm>
        </p:grpSpPr>
        <p:sp>
          <p:nvSpPr>
            <p:cNvPr id="15" name="Freeform 9">
              <a:extLst>
                <a:ext uri="{FF2B5EF4-FFF2-40B4-BE49-F238E27FC236}">
                  <a16:creationId xmlns:a16="http://schemas.microsoft.com/office/drawing/2014/main" id="{3C827DD9-E57E-48B6-B6B9-E19D204F3611}"/>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6" name="Freeform 10">
              <a:extLst>
                <a:ext uri="{FF2B5EF4-FFF2-40B4-BE49-F238E27FC236}">
                  <a16:creationId xmlns:a16="http://schemas.microsoft.com/office/drawing/2014/main" id="{125D0941-76E3-4DB0-BB7C-C5DC80A7B26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7" name="Freeform 11">
              <a:extLst>
                <a:ext uri="{FF2B5EF4-FFF2-40B4-BE49-F238E27FC236}">
                  <a16:creationId xmlns:a16="http://schemas.microsoft.com/office/drawing/2014/main" id="{CAD8BDC4-F54E-4864-B4DD-665FDB8E4931}"/>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cxnSp>
        <p:nvCxnSpPr>
          <p:cNvPr id="19" name="Straight Connector 18">
            <a:extLst>
              <a:ext uri="{FF2B5EF4-FFF2-40B4-BE49-F238E27FC236}">
                <a16:creationId xmlns:a16="http://schemas.microsoft.com/office/drawing/2014/main" id="{B31A7489-37E6-484C-B797-D0CE98EBB499}"/>
              </a:ext>
            </a:extLst>
          </p:cNvPr>
          <p:cNvCxnSpPr>
            <a:cxnSpLocks/>
          </p:cNvCxnSpPr>
          <p:nvPr userDrawn="1"/>
        </p:nvCxnSpPr>
        <p:spPr>
          <a:xfrm>
            <a:off x="6367055"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776604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06C6F65-35CD-D64B-992A-0C1C1E00384D}"/>
              </a:ext>
            </a:extLst>
          </p:cNvPr>
          <p:cNvGrpSpPr/>
          <p:nvPr/>
        </p:nvGrpSpPr>
        <p:grpSpPr>
          <a:xfrm>
            <a:off x="6362700" y="0"/>
            <a:ext cx="5829298" cy="3235602"/>
            <a:chOff x="5612972" y="1"/>
            <a:chExt cx="6615961" cy="3672246"/>
          </a:xfrm>
        </p:grpSpPr>
        <p:sp>
          <p:nvSpPr>
            <p:cNvPr id="7" name="AutoShape 24">
              <a:extLst>
                <a:ext uri="{FF2B5EF4-FFF2-40B4-BE49-F238E27FC236}">
                  <a16:creationId xmlns:a16="http://schemas.microsoft.com/office/drawing/2014/main" id="{CFD467E2-FF13-7E4F-BEF9-EA1A17665B2D}"/>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8" name="Freeform 7">
              <a:extLst>
                <a:ext uri="{FF2B5EF4-FFF2-40B4-BE49-F238E27FC236}">
                  <a16:creationId xmlns:a16="http://schemas.microsoft.com/office/drawing/2014/main" id="{CA85A327-3157-B442-993A-6900F71249AC}"/>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9" name="Freeform 8">
              <a:extLst>
                <a:ext uri="{FF2B5EF4-FFF2-40B4-BE49-F238E27FC236}">
                  <a16:creationId xmlns:a16="http://schemas.microsoft.com/office/drawing/2014/main" id="{9A459CB4-74AF-0544-AB1E-7CC6D10F84EB}"/>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0" name="Freeform 9">
              <a:extLst>
                <a:ext uri="{FF2B5EF4-FFF2-40B4-BE49-F238E27FC236}">
                  <a16:creationId xmlns:a16="http://schemas.microsoft.com/office/drawing/2014/main" id="{95A20BFD-9142-D64A-A78A-61B75FCA0D76}"/>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a:p>
          </p:txBody>
        </p:sp>
        <p:sp>
          <p:nvSpPr>
            <p:cNvPr id="11" name="Freeform 10">
              <a:extLst>
                <a:ext uri="{FF2B5EF4-FFF2-40B4-BE49-F238E27FC236}">
                  <a16:creationId xmlns:a16="http://schemas.microsoft.com/office/drawing/2014/main" id="{B80736DF-C890-DB47-AEAA-D3D92505E632}"/>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12" name="Title 1">
            <a:extLst>
              <a:ext uri="{FF2B5EF4-FFF2-40B4-BE49-F238E27FC236}">
                <a16:creationId xmlns:a16="http://schemas.microsoft.com/office/drawing/2014/main" id="{39F93F26-ED5C-E74E-BFBD-E3054DC1B9C1}"/>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spc="50" baseline="0">
                <a:latin typeface="+mj-lt"/>
              </a:defRPr>
            </a:lvl1pPr>
          </a:lstStyle>
          <a:p>
            <a:r>
              <a:rPr lang="en-US"/>
              <a:t>Click to edit Master title style</a:t>
            </a:r>
          </a:p>
        </p:txBody>
      </p:sp>
      <p:cxnSp>
        <p:nvCxnSpPr>
          <p:cNvPr id="13" name="Straight Connector 12">
            <a:extLst>
              <a:ext uri="{FF2B5EF4-FFF2-40B4-BE49-F238E27FC236}">
                <a16:creationId xmlns:a16="http://schemas.microsoft.com/office/drawing/2014/main" id="{CF0FD074-81E2-0D4E-8446-C5B415B238A0}"/>
              </a:ext>
            </a:extLst>
          </p:cNvPr>
          <p:cNvCxnSpPr>
            <a:cxnSpLocks/>
          </p:cNvCxnSpPr>
          <p:nvPr/>
        </p:nvCxnSpPr>
        <p:spPr>
          <a:xfrm>
            <a:off x="952500" y="1934655"/>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4" name="Text Placeholder 29">
            <a:extLst>
              <a:ext uri="{FF2B5EF4-FFF2-40B4-BE49-F238E27FC236}">
                <a16:creationId xmlns:a16="http://schemas.microsoft.com/office/drawing/2014/main" id="{58AAB058-5FFC-9E4E-AD2E-FB1B4EE51025}"/>
              </a:ext>
            </a:extLst>
          </p:cNvPr>
          <p:cNvSpPr>
            <a:spLocks noGrp="1"/>
          </p:cNvSpPr>
          <p:nvPr>
            <p:ph type="body" sz="quarter" idx="13"/>
          </p:nvPr>
        </p:nvSpPr>
        <p:spPr>
          <a:xfrm>
            <a:off x="952500" y="2818296"/>
            <a:ext cx="2133600"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5" name="Text Placeholder 29">
            <a:extLst>
              <a:ext uri="{FF2B5EF4-FFF2-40B4-BE49-F238E27FC236}">
                <a16:creationId xmlns:a16="http://schemas.microsoft.com/office/drawing/2014/main" id="{18ABDA74-C3EC-274D-BE87-AC5B825A2A4C}"/>
              </a:ext>
            </a:extLst>
          </p:cNvPr>
          <p:cNvSpPr>
            <a:spLocks noGrp="1"/>
          </p:cNvSpPr>
          <p:nvPr>
            <p:ph type="body" sz="quarter" idx="14"/>
          </p:nvPr>
        </p:nvSpPr>
        <p:spPr>
          <a:xfrm>
            <a:off x="952500" y="2209800"/>
            <a:ext cx="2133600"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16" name="Straight Connector 15">
            <a:extLst>
              <a:ext uri="{FF2B5EF4-FFF2-40B4-BE49-F238E27FC236}">
                <a16:creationId xmlns:a16="http://schemas.microsoft.com/office/drawing/2014/main" id="{A3DDE02E-BC75-2645-8725-CA2CFD327A3C}"/>
              </a:ext>
            </a:extLst>
          </p:cNvPr>
          <p:cNvCxnSpPr>
            <a:cxnSpLocks/>
          </p:cNvCxnSpPr>
          <p:nvPr/>
        </p:nvCxnSpPr>
        <p:spPr>
          <a:xfrm>
            <a:off x="3663043"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7" name="Text Placeholder 29">
            <a:extLst>
              <a:ext uri="{FF2B5EF4-FFF2-40B4-BE49-F238E27FC236}">
                <a16:creationId xmlns:a16="http://schemas.microsoft.com/office/drawing/2014/main" id="{3ABA9FD1-9B74-F14F-81EF-7B3407196B03}"/>
              </a:ext>
            </a:extLst>
          </p:cNvPr>
          <p:cNvSpPr>
            <a:spLocks noGrp="1"/>
          </p:cNvSpPr>
          <p:nvPr>
            <p:ph type="body" sz="quarter" idx="15"/>
          </p:nvPr>
        </p:nvSpPr>
        <p:spPr>
          <a:xfrm>
            <a:off x="3663042" y="2818296"/>
            <a:ext cx="2128157"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8" name="Text Placeholder 29">
            <a:extLst>
              <a:ext uri="{FF2B5EF4-FFF2-40B4-BE49-F238E27FC236}">
                <a16:creationId xmlns:a16="http://schemas.microsoft.com/office/drawing/2014/main" id="{0E9E9D03-0186-5B4C-A73F-95ADCD08A44A}"/>
              </a:ext>
            </a:extLst>
          </p:cNvPr>
          <p:cNvSpPr>
            <a:spLocks noGrp="1"/>
          </p:cNvSpPr>
          <p:nvPr>
            <p:ph type="body" sz="quarter" idx="16"/>
          </p:nvPr>
        </p:nvSpPr>
        <p:spPr>
          <a:xfrm>
            <a:off x="3663042" y="2209800"/>
            <a:ext cx="2128157"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20" name="Straight Connector 19">
            <a:extLst>
              <a:ext uri="{FF2B5EF4-FFF2-40B4-BE49-F238E27FC236}">
                <a16:creationId xmlns:a16="http://schemas.microsoft.com/office/drawing/2014/main" id="{E01EE6FD-FABB-AD48-92DA-19805B502918}"/>
              </a:ext>
            </a:extLst>
          </p:cNvPr>
          <p:cNvCxnSpPr>
            <a:cxnSpLocks/>
          </p:cNvCxnSpPr>
          <p:nvPr/>
        </p:nvCxnSpPr>
        <p:spPr>
          <a:xfrm>
            <a:off x="952500" y="4248119"/>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1" name="Text Placeholder 29">
            <a:extLst>
              <a:ext uri="{FF2B5EF4-FFF2-40B4-BE49-F238E27FC236}">
                <a16:creationId xmlns:a16="http://schemas.microsoft.com/office/drawing/2014/main" id="{F953BCFF-5CB8-784F-ACC1-A14670E62196}"/>
              </a:ext>
            </a:extLst>
          </p:cNvPr>
          <p:cNvSpPr>
            <a:spLocks noGrp="1"/>
          </p:cNvSpPr>
          <p:nvPr>
            <p:ph type="body" sz="quarter" idx="19"/>
          </p:nvPr>
        </p:nvSpPr>
        <p:spPr>
          <a:xfrm>
            <a:off x="952500" y="5131299"/>
            <a:ext cx="2133600"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2" name="Text Placeholder 29">
            <a:extLst>
              <a:ext uri="{FF2B5EF4-FFF2-40B4-BE49-F238E27FC236}">
                <a16:creationId xmlns:a16="http://schemas.microsoft.com/office/drawing/2014/main" id="{97DCC038-CDD3-1D48-B8BA-2617616935C5}"/>
              </a:ext>
            </a:extLst>
          </p:cNvPr>
          <p:cNvSpPr>
            <a:spLocks noGrp="1"/>
          </p:cNvSpPr>
          <p:nvPr>
            <p:ph type="body" sz="quarter" idx="20"/>
          </p:nvPr>
        </p:nvSpPr>
        <p:spPr>
          <a:xfrm>
            <a:off x="952500" y="4522803"/>
            <a:ext cx="2133600"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23" name="Straight Connector 22">
            <a:extLst>
              <a:ext uri="{FF2B5EF4-FFF2-40B4-BE49-F238E27FC236}">
                <a16:creationId xmlns:a16="http://schemas.microsoft.com/office/drawing/2014/main" id="{93BB36CC-7349-334D-A028-58D01025E726}"/>
              </a:ext>
            </a:extLst>
          </p:cNvPr>
          <p:cNvCxnSpPr>
            <a:cxnSpLocks/>
          </p:cNvCxnSpPr>
          <p:nvPr/>
        </p:nvCxnSpPr>
        <p:spPr>
          <a:xfrm>
            <a:off x="3663043"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4" name="Text Placeholder 29">
            <a:extLst>
              <a:ext uri="{FF2B5EF4-FFF2-40B4-BE49-F238E27FC236}">
                <a16:creationId xmlns:a16="http://schemas.microsoft.com/office/drawing/2014/main" id="{C20DFC6E-CE65-E94B-921D-38F386E173F2}"/>
              </a:ext>
            </a:extLst>
          </p:cNvPr>
          <p:cNvSpPr>
            <a:spLocks noGrp="1"/>
          </p:cNvSpPr>
          <p:nvPr>
            <p:ph type="body" sz="quarter" idx="21"/>
          </p:nvPr>
        </p:nvSpPr>
        <p:spPr>
          <a:xfrm>
            <a:off x="3663042" y="5131299"/>
            <a:ext cx="2128157"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5" name="Text Placeholder 29">
            <a:extLst>
              <a:ext uri="{FF2B5EF4-FFF2-40B4-BE49-F238E27FC236}">
                <a16:creationId xmlns:a16="http://schemas.microsoft.com/office/drawing/2014/main" id="{773FBF72-A3D8-2F4E-BAD2-2755F0BE4A47}"/>
              </a:ext>
            </a:extLst>
          </p:cNvPr>
          <p:cNvSpPr>
            <a:spLocks noGrp="1"/>
          </p:cNvSpPr>
          <p:nvPr>
            <p:ph type="body" sz="quarter" idx="22"/>
          </p:nvPr>
        </p:nvSpPr>
        <p:spPr>
          <a:xfrm>
            <a:off x="3663042" y="4522803"/>
            <a:ext cx="2128157"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26" name="Straight Connector 25">
            <a:extLst>
              <a:ext uri="{FF2B5EF4-FFF2-40B4-BE49-F238E27FC236}">
                <a16:creationId xmlns:a16="http://schemas.microsoft.com/office/drawing/2014/main" id="{C402C0D4-D9C4-F547-B996-38177302A3DC}"/>
              </a:ext>
            </a:extLst>
          </p:cNvPr>
          <p:cNvCxnSpPr>
            <a:cxnSpLocks/>
          </p:cNvCxnSpPr>
          <p:nvPr/>
        </p:nvCxnSpPr>
        <p:spPr>
          <a:xfrm>
            <a:off x="6367055"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7" name="Text Placeholder 29">
            <a:extLst>
              <a:ext uri="{FF2B5EF4-FFF2-40B4-BE49-F238E27FC236}">
                <a16:creationId xmlns:a16="http://schemas.microsoft.com/office/drawing/2014/main" id="{9B18A1DC-4A61-514B-9F70-1DCC893EBB17}"/>
              </a:ext>
            </a:extLst>
          </p:cNvPr>
          <p:cNvSpPr>
            <a:spLocks noGrp="1"/>
          </p:cNvSpPr>
          <p:nvPr>
            <p:ph type="body" sz="quarter" idx="23"/>
          </p:nvPr>
        </p:nvSpPr>
        <p:spPr>
          <a:xfrm>
            <a:off x="6367054" y="5131299"/>
            <a:ext cx="2129245"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8" name="Text Placeholder 29">
            <a:extLst>
              <a:ext uri="{FF2B5EF4-FFF2-40B4-BE49-F238E27FC236}">
                <a16:creationId xmlns:a16="http://schemas.microsoft.com/office/drawing/2014/main" id="{DD138509-2AA1-D540-90D6-288474956619}"/>
              </a:ext>
            </a:extLst>
          </p:cNvPr>
          <p:cNvSpPr>
            <a:spLocks noGrp="1"/>
          </p:cNvSpPr>
          <p:nvPr>
            <p:ph type="body" sz="quarter" idx="24"/>
          </p:nvPr>
        </p:nvSpPr>
        <p:spPr>
          <a:xfrm>
            <a:off x="6367054" y="4522803"/>
            <a:ext cx="2129245"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2" name="Date Placeholder 1">
            <a:extLst>
              <a:ext uri="{FF2B5EF4-FFF2-40B4-BE49-F238E27FC236}">
                <a16:creationId xmlns:a16="http://schemas.microsoft.com/office/drawing/2014/main" id="{62655503-4608-4F79-A5D4-B2F67958F263}"/>
              </a:ext>
            </a:extLst>
          </p:cNvPr>
          <p:cNvSpPr>
            <a:spLocks noGrp="1"/>
          </p:cNvSpPr>
          <p:nvPr>
            <p:ph type="dt" sz="half" idx="25"/>
          </p:nvPr>
        </p:nvSpPr>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9DAFA395-FE4C-4A99-A74E-57757D8473E1}"/>
              </a:ext>
            </a:extLst>
          </p:cNvPr>
          <p:cNvSpPr>
            <a:spLocks noGrp="1"/>
          </p:cNvSpPr>
          <p:nvPr>
            <p:ph type="ftr" sz="quarter" idx="26"/>
          </p:nvPr>
        </p:nvSpPr>
        <p:spPr/>
        <p:txBody>
          <a:bodyPr/>
          <a:lstStyle>
            <a:lvl1pPr>
              <a:defRPr/>
            </a:lvl1pPr>
          </a:lstStyle>
          <a:p>
            <a:r>
              <a:rPr lang="en-US"/>
              <a:t>Footer</a:t>
            </a:r>
          </a:p>
        </p:txBody>
      </p:sp>
      <p:sp>
        <p:nvSpPr>
          <p:cNvPr id="4" name="Slide Number Placeholder 3">
            <a:extLst>
              <a:ext uri="{FF2B5EF4-FFF2-40B4-BE49-F238E27FC236}">
                <a16:creationId xmlns:a16="http://schemas.microsoft.com/office/drawing/2014/main" id="{30A6A117-A0E8-43E1-9120-CE3B8B97667F}"/>
              </a:ext>
            </a:extLst>
          </p:cNvPr>
          <p:cNvSpPr>
            <a:spLocks noGrp="1"/>
          </p:cNvSpPr>
          <p:nvPr>
            <p:ph type="sldNum" sz="quarter" idx="27"/>
          </p:nvPr>
        </p:nvSpPr>
        <p:spPr/>
        <p:txBody>
          <a:bodyPr/>
          <a:lstStyle/>
          <a:p>
            <a:fld id="{294A09A9-5501-47C1-A89A-A340965A2BE2}" type="slidenum">
              <a:rPr lang="en-US" smtClean="0"/>
              <a:pPr/>
              <a:t>‹#›</a:t>
            </a:fld>
            <a:endParaRPr lang="en-US">
              <a:latin typeface="+mn-lt"/>
            </a:endParaRPr>
          </a:p>
        </p:txBody>
      </p:sp>
      <p:pic>
        <p:nvPicPr>
          <p:cNvPr id="30" name="Picture 29" descr="Logo&#10;&#10;Description automatically generated">
            <a:extLst>
              <a:ext uri="{FF2B5EF4-FFF2-40B4-BE49-F238E27FC236}">
                <a16:creationId xmlns:a16="http://schemas.microsoft.com/office/drawing/2014/main" id="{D5872028-EC1A-40E1-B54F-039E3D1CC9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grpSp>
        <p:nvGrpSpPr>
          <p:cNvPr id="29" name="Group 28">
            <a:extLst>
              <a:ext uri="{FF2B5EF4-FFF2-40B4-BE49-F238E27FC236}">
                <a16:creationId xmlns:a16="http://schemas.microsoft.com/office/drawing/2014/main" id="{2A67637B-252B-464C-901F-BD03390B6440}"/>
              </a:ext>
            </a:extLst>
          </p:cNvPr>
          <p:cNvGrpSpPr/>
          <p:nvPr userDrawn="1"/>
        </p:nvGrpSpPr>
        <p:grpSpPr>
          <a:xfrm>
            <a:off x="6362700" y="0"/>
            <a:ext cx="5829298" cy="3235602"/>
            <a:chOff x="5612972" y="1"/>
            <a:chExt cx="6615961" cy="3672246"/>
          </a:xfrm>
        </p:grpSpPr>
        <p:sp>
          <p:nvSpPr>
            <p:cNvPr id="31" name="AutoShape 24">
              <a:extLst>
                <a:ext uri="{FF2B5EF4-FFF2-40B4-BE49-F238E27FC236}">
                  <a16:creationId xmlns:a16="http://schemas.microsoft.com/office/drawing/2014/main" id="{58513B39-CE75-4F6D-AA18-F01D106E62EA}"/>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2" name="Freeform 7">
              <a:extLst>
                <a:ext uri="{FF2B5EF4-FFF2-40B4-BE49-F238E27FC236}">
                  <a16:creationId xmlns:a16="http://schemas.microsoft.com/office/drawing/2014/main" id="{E00AAC50-CBEB-47DD-B577-519B6E47B66F}"/>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3" name="Freeform 8">
              <a:extLst>
                <a:ext uri="{FF2B5EF4-FFF2-40B4-BE49-F238E27FC236}">
                  <a16:creationId xmlns:a16="http://schemas.microsoft.com/office/drawing/2014/main" id="{9B675D6F-0FD4-436C-B37E-06BC22E16AB3}"/>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4" name="Freeform 9">
              <a:extLst>
                <a:ext uri="{FF2B5EF4-FFF2-40B4-BE49-F238E27FC236}">
                  <a16:creationId xmlns:a16="http://schemas.microsoft.com/office/drawing/2014/main" id="{D263BC30-56A2-4B26-920E-6FEE1806A808}"/>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a:p>
          </p:txBody>
        </p:sp>
        <p:sp>
          <p:nvSpPr>
            <p:cNvPr id="35" name="Freeform 10">
              <a:extLst>
                <a:ext uri="{FF2B5EF4-FFF2-40B4-BE49-F238E27FC236}">
                  <a16:creationId xmlns:a16="http://schemas.microsoft.com/office/drawing/2014/main" id="{C068AD78-6F7C-411B-B8F5-BCCE873C3771}"/>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cxnSp>
        <p:nvCxnSpPr>
          <p:cNvPr id="36" name="Straight Connector 35">
            <a:extLst>
              <a:ext uri="{FF2B5EF4-FFF2-40B4-BE49-F238E27FC236}">
                <a16:creationId xmlns:a16="http://schemas.microsoft.com/office/drawing/2014/main" id="{9E7B7B58-B090-43B4-9689-8EBFFBA49C8B}"/>
              </a:ext>
            </a:extLst>
          </p:cNvPr>
          <p:cNvCxnSpPr>
            <a:cxnSpLocks/>
          </p:cNvCxnSpPr>
          <p:nvPr userDrawn="1"/>
        </p:nvCxnSpPr>
        <p:spPr>
          <a:xfrm>
            <a:off x="952500" y="1934655"/>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37" name="Straight Connector 36">
            <a:extLst>
              <a:ext uri="{FF2B5EF4-FFF2-40B4-BE49-F238E27FC236}">
                <a16:creationId xmlns:a16="http://schemas.microsoft.com/office/drawing/2014/main" id="{6738F387-ED31-4511-B9FC-5131ACBF1D7F}"/>
              </a:ext>
            </a:extLst>
          </p:cNvPr>
          <p:cNvCxnSpPr>
            <a:cxnSpLocks/>
          </p:cNvCxnSpPr>
          <p:nvPr userDrawn="1"/>
        </p:nvCxnSpPr>
        <p:spPr>
          <a:xfrm>
            <a:off x="3663043"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38" name="Straight Connector 37">
            <a:extLst>
              <a:ext uri="{FF2B5EF4-FFF2-40B4-BE49-F238E27FC236}">
                <a16:creationId xmlns:a16="http://schemas.microsoft.com/office/drawing/2014/main" id="{FC948357-EDAF-42DE-847C-FDE3B78282D1}"/>
              </a:ext>
            </a:extLst>
          </p:cNvPr>
          <p:cNvCxnSpPr>
            <a:cxnSpLocks/>
          </p:cNvCxnSpPr>
          <p:nvPr userDrawn="1"/>
        </p:nvCxnSpPr>
        <p:spPr>
          <a:xfrm>
            <a:off x="952500" y="4248119"/>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39" name="Straight Connector 38">
            <a:extLst>
              <a:ext uri="{FF2B5EF4-FFF2-40B4-BE49-F238E27FC236}">
                <a16:creationId xmlns:a16="http://schemas.microsoft.com/office/drawing/2014/main" id="{39988DEB-82B3-4349-B329-B5FFB049F523}"/>
              </a:ext>
            </a:extLst>
          </p:cNvPr>
          <p:cNvCxnSpPr>
            <a:cxnSpLocks/>
          </p:cNvCxnSpPr>
          <p:nvPr userDrawn="1"/>
        </p:nvCxnSpPr>
        <p:spPr>
          <a:xfrm>
            <a:off x="3663043"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40" name="Straight Connector 39">
            <a:extLst>
              <a:ext uri="{FF2B5EF4-FFF2-40B4-BE49-F238E27FC236}">
                <a16:creationId xmlns:a16="http://schemas.microsoft.com/office/drawing/2014/main" id="{ED0BE563-C2B4-4527-8DF0-ED2754FD83ED}"/>
              </a:ext>
            </a:extLst>
          </p:cNvPr>
          <p:cNvCxnSpPr>
            <a:cxnSpLocks/>
          </p:cNvCxnSpPr>
          <p:nvPr userDrawn="1"/>
        </p:nvCxnSpPr>
        <p:spPr>
          <a:xfrm>
            <a:off x="6367055"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777987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Introduction">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C82066DD-D313-D148-89C7-338EB873A730}"/>
              </a:ext>
            </a:extLst>
          </p:cNvPr>
          <p:cNvGrpSpPr>
            <a:grpSpLocks/>
          </p:cNvGrpSpPr>
          <p:nvPr/>
        </p:nvGrpSpPr>
        <p:grpSpPr bwMode="auto">
          <a:xfrm rot="16200000" flipV="1">
            <a:off x="0" y="3900132"/>
            <a:ext cx="2959226" cy="2959226"/>
            <a:chOff x="0" y="12289"/>
            <a:chExt cx="3550" cy="3551"/>
          </a:xfrm>
        </p:grpSpPr>
        <p:sp>
          <p:nvSpPr>
            <p:cNvPr id="15" name="Freeform 14">
              <a:extLst>
                <a:ext uri="{FF2B5EF4-FFF2-40B4-BE49-F238E27FC236}">
                  <a16:creationId xmlns:a16="http://schemas.microsoft.com/office/drawing/2014/main" id="{A5BBD7C7-99D1-E841-A081-6912D1F2B855}"/>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6" name="Freeform 15">
              <a:extLst>
                <a:ext uri="{FF2B5EF4-FFF2-40B4-BE49-F238E27FC236}">
                  <a16:creationId xmlns:a16="http://schemas.microsoft.com/office/drawing/2014/main" id="{227A14EE-CB79-754A-8B19-EB9874B3158E}"/>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9" name="Freeform 18">
              <a:extLst>
                <a:ext uri="{FF2B5EF4-FFF2-40B4-BE49-F238E27FC236}">
                  <a16:creationId xmlns:a16="http://schemas.microsoft.com/office/drawing/2014/main" id="{35B38B80-C3D3-4C47-B468-C41A8FF36F2A}"/>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14" name="Picture Placeholder 2">
            <a:extLst>
              <a:ext uri="{FF2B5EF4-FFF2-40B4-BE49-F238E27FC236}">
                <a16:creationId xmlns:a16="http://schemas.microsoft.com/office/drawing/2014/main" id="{F0C4E8C2-3240-594A-9D5E-1BCD1AF44C5E}"/>
              </a:ext>
            </a:extLst>
          </p:cNvPr>
          <p:cNvSpPr>
            <a:spLocks noGrp="1"/>
          </p:cNvSpPr>
          <p:nvPr>
            <p:ph type="pic" sz="quarter" idx="13"/>
          </p:nvPr>
        </p:nvSpPr>
        <p:spPr>
          <a:xfrm>
            <a:off x="6096000" y="-22543"/>
            <a:ext cx="6096000" cy="6903086"/>
          </a:xfrm>
        </p:spPr>
        <p:txBody>
          <a:bodyPr/>
          <a:lstStyle/>
          <a:p>
            <a:r>
              <a:rPr lang="en-US"/>
              <a:t>Click icon to add picture</a:t>
            </a:r>
          </a:p>
        </p:txBody>
      </p:sp>
      <p:sp>
        <p:nvSpPr>
          <p:cNvPr id="9" name="Title 1">
            <a:extLst>
              <a:ext uri="{FF2B5EF4-FFF2-40B4-BE49-F238E27FC236}">
                <a16:creationId xmlns:a16="http://schemas.microsoft.com/office/drawing/2014/main" id="{A5C37098-CEB2-1E45-989B-3DD92F3B1A30}"/>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p>
        </p:txBody>
      </p:sp>
      <p:cxnSp>
        <p:nvCxnSpPr>
          <p:cNvPr id="17" name="Straight Connector 16">
            <a:extLst>
              <a:ext uri="{FF2B5EF4-FFF2-40B4-BE49-F238E27FC236}">
                <a16:creationId xmlns:a16="http://schemas.microsoft.com/office/drawing/2014/main" id="{1D23F761-57FC-3649-AE84-0C3EF95EF561}"/>
              </a:ext>
            </a:extLst>
          </p:cNvPr>
          <p:cNvCxnSpPr>
            <a:cxnSpLocks/>
          </p:cNvCxnSpPr>
          <p:nvPr/>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8" name="Text Placeholder 29">
            <a:extLst>
              <a:ext uri="{FF2B5EF4-FFF2-40B4-BE49-F238E27FC236}">
                <a16:creationId xmlns:a16="http://schemas.microsoft.com/office/drawing/2014/main" id="{E66F2BC9-2F8A-1543-9AFD-9BAB0E75B31C}"/>
              </a:ext>
            </a:extLst>
          </p:cNvPr>
          <p:cNvSpPr>
            <a:spLocks noGrp="1"/>
          </p:cNvSpPr>
          <p:nvPr>
            <p:ph type="body" sz="quarter" idx="11"/>
          </p:nvPr>
        </p:nvSpPr>
        <p:spPr>
          <a:xfrm>
            <a:off x="952499" y="2289363"/>
            <a:ext cx="4572001" cy="2795232"/>
          </a:xfrm>
        </p:spPr>
        <p:txBody>
          <a:bodyPr lIns="0" tIns="0" rIns="0" bIns="0">
            <a:noAutofit/>
          </a:bodyPr>
          <a:lstStyle>
            <a:lvl1pPr marL="0" indent="0">
              <a:lnSpc>
                <a:spcPct val="100000"/>
              </a:lnSpc>
              <a:buNone/>
              <a:defRPr sz="16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 name="Date Placeholder 1">
            <a:extLst>
              <a:ext uri="{FF2B5EF4-FFF2-40B4-BE49-F238E27FC236}">
                <a16:creationId xmlns:a16="http://schemas.microsoft.com/office/drawing/2014/main" id="{CA64E0B3-57C5-4DAF-8531-F39610E77C09}"/>
              </a:ext>
            </a:extLst>
          </p:cNvPr>
          <p:cNvSpPr>
            <a:spLocks noGrp="1"/>
          </p:cNvSpPr>
          <p:nvPr>
            <p:ph type="dt" sz="half" idx="14"/>
          </p:nvPr>
        </p:nvSpPr>
        <p:spPr>
          <a:xfrm>
            <a:off x="4784626" y="6186284"/>
            <a:ext cx="1313180" cy="247651"/>
          </a:xfrm>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B7E0EC46-C626-4D58-AB64-0B3B850D1482}"/>
              </a:ext>
            </a:extLst>
          </p:cNvPr>
          <p:cNvSpPr>
            <a:spLocks noGrp="1"/>
          </p:cNvSpPr>
          <p:nvPr>
            <p:ph type="ftr" sz="quarter" idx="15"/>
          </p:nvPr>
        </p:nvSpPr>
        <p:spPr>
          <a:xfrm>
            <a:off x="3250611" y="6186284"/>
            <a:ext cx="1497330" cy="247651"/>
          </a:xfrm>
        </p:spPr>
        <p:txBody>
          <a:bodyPr/>
          <a:lstStyle/>
          <a:p>
            <a:r>
              <a:rPr lang="en-US"/>
              <a:t>Footer</a:t>
            </a:r>
            <a:endParaRPr lang="en-US" b="0"/>
          </a:p>
        </p:txBody>
      </p:sp>
      <p:sp>
        <p:nvSpPr>
          <p:cNvPr id="4" name="Slide Number Placeholder 3">
            <a:extLst>
              <a:ext uri="{FF2B5EF4-FFF2-40B4-BE49-F238E27FC236}">
                <a16:creationId xmlns:a16="http://schemas.microsoft.com/office/drawing/2014/main" id="{8F25D00C-8F5C-4528-87FA-F9431D967555}"/>
              </a:ext>
            </a:extLst>
          </p:cNvPr>
          <p:cNvSpPr>
            <a:spLocks noGrp="1"/>
          </p:cNvSpPr>
          <p:nvPr>
            <p:ph type="sldNum" sz="quarter" idx="16"/>
          </p:nvPr>
        </p:nvSpPr>
        <p:spPr>
          <a:xfrm>
            <a:off x="2695822" y="6189887"/>
            <a:ext cx="523240" cy="247651"/>
          </a:xfrm>
        </p:spPr>
        <p:txBody>
          <a:bodyPr/>
          <a:lstStyle/>
          <a:p>
            <a:fld id="{294A09A9-5501-47C1-A89A-A340965A2BE2}" type="slidenum">
              <a:rPr lang="en-US" smtClean="0"/>
              <a:pPr/>
              <a:t>‹#›</a:t>
            </a:fld>
            <a:endParaRPr lang="en-US">
              <a:latin typeface="+mn-lt"/>
            </a:endParaRPr>
          </a:p>
        </p:txBody>
      </p:sp>
      <p:grpSp>
        <p:nvGrpSpPr>
          <p:cNvPr id="20" name="Group 19">
            <a:extLst>
              <a:ext uri="{FF2B5EF4-FFF2-40B4-BE49-F238E27FC236}">
                <a16:creationId xmlns:a16="http://schemas.microsoft.com/office/drawing/2014/main" id="{BCC6F3EF-7BA0-4896-B2DA-8A5F838DA95E}"/>
              </a:ext>
            </a:extLst>
          </p:cNvPr>
          <p:cNvGrpSpPr>
            <a:grpSpLocks/>
          </p:cNvGrpSpPr>
          <p:nvPr userDrawn="1"/>
        </p:nvGrpSpPr>
        <p:grpSpPr bwMode="auto">
          <a:xfrm rot="16200000" flipV="1">
            <a:off x="0" y="3900132"/>
            <a:ext cx="2959226" cy="2959226"/>
            <a:chOff x="0" y="12289"/>
            <a:chExt cx="3550" cy="3551"/>
          </a:xfrm>
        </p:grpSpPr>
        <p:sp>
          <p:nvSpPr>
            <p:cNvPr id="22" name="Freeform 14">
              <a:extLst>
                <a:ext uri="{FF2B5EF4-FFF2-40B4-BE49-F238E27FC236}">
                  <a16:creationId xmlns:a16="http://schemas.microsoft.com/office/drawing/2014/main" id="{44BF11E0-9BEA-4B45-8CA5-4F615100EC30}"/>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3" name="Freeform 15">
              <a:extLst>
                <a:ext uri="{FF2B5EF4-FFF2-40B4-BE49-F238E27FC236}">
                  <a16:creationId xmlns:a16="http://schemas.microsoft.com/office/drawing/2014/main" id="{12D4D565-1B1A-4FD6-9C5D-22B8C19F447C}"/>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4" name="Freeform 18">
              <a:extLst>
                <a:ext uri="{FF2B5EF4-FFF2-40B4-BE49-F238E27FC236}">
                  <a16:creationId xmlns:a16="http://schemas.microsoft.com/office/drawing/2014/main" id="{B526E156-A633-4687-96B5-543985566082}"/>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cxnSp>
        <p:nvCxnSpPr>
          <p:cNvPr id="25" name="Straight Connector 24">
            <a:extLst>
              <a:ext uri="{FF2B5EF4-FFF2-40B4-BE49-F238E27FC236}">
                <a16:creationId xmlns:a16="http://schemas.microsoft.com/office/drawing/2014/main" id="{EE9477E5-DB5F-4F17-A8F8-36A8918605D2}"/>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286159907"/>
      </p:ext>
    </p:extLst>
  </p:cSld>
  <p:clrMapOvr>
    <a:masterClrMapping/>
  </p:clrMapOvr>
  <p:extLst>
    <p:ext uri="{DCECCB84-F9BA-43D5-87BE-67443E8EF086}">
      <p15:sldGuideLst xmlns:p15="http://schemas.microsoft.com/office/powerpoint/2012/main">
        <p15:guide id="1" pos="600">
          <p15:clr>
            <a:srgbClr val="FBAE40"/>
          </p15:clr>
        </p15:guide>
        <p15:guide id="11" pos="3480" userDrawn="1">
          <p15:clr>
            <a:srgbClr val="FBAE40"/>
          </p15:clr>
        </p15:guide>
        <p15:guide id="12" orient="horz" pos="1440" userDrawn="1">
          <p15:clr>
            <a:srgbClr val="FBAE40"/>
          </p15:clr>
        </p15:guide>
        <p15:guide id="13" orient="horz" pos="1224" userDrawn="1">
          <p15:clr>
            <a:srgbClr val="FBAE40"/>
          </p15:clr>
        </p15:guide>
        <p15:guide id="14" orient="horz" pos="552"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Break">
    <p:bg>
      <p:bgPr>
        <a:solidFill>
          <a:schemeClr val="tx1"/>
        </a:solidFill>
        <a:effectLst/>
      </p:bgPr>
    </p:bg>
    <p:spTree>
      <p:nvGrpSpPr>
        <p:cNvPr id="1" name=""/>
        <p:cNvGrpSpPr/>
        <p:nvPr/>
      </p:nvGrpSpPr>
      <p:grpSpPr>
        <a:xfrm>
          <a:off x="0" y="0"/>
          <a:ext cx="0" cy="0"/>
          <a:chOff x="0" y="0"/>
          <a:chExt cx="0" cy="0"/>
        </a:xfrm>
      </p:grpSpPr>
      <p:sp>
        <p:nvSpPr>
          <p:cNvPr id="21" name="Picture Placeholder 2">
            <a:extLst>
              <a:ext uri="{FF2B5EF4-FFF2-40B4-BE49-F238E27FC236}">
                <a16:creationId xmlns:a16="http://schemas.microsoft.com/office/drawing/2014/main" id="{50E2385F-F6FA-D345-AF77-A9EE8E49310D}"/>
              </a:ext>
            </a:extLst>
          </p:cNvPr>
          <p:cNvSpPr>
            <a:spLocks noGrp="1"/>
          </p:cNvSpPr>
          <p:nvPr>
            <p:ph type="pic" sz="quarter" idx="13"/>
          </p:nvPr>
        </p:nvSpPr>
        <p:spPr>
          <a:xfrm>
            <a:off x="0" y="0"/>
            <a:ext cx="12191998" cy="6858000"/>
          </a:xfrm>
          <a:solidFill>
            <a:schemeClr val="accent2"/>
          </a:solidFill>
        </p:spPr>
        <p:txBody>
          <a:bodyPr/>
          <a:lstStyle>
            <a:lvl1pPr marL="228600" indent="-228600">
              <a:buFont typeface="Wingdings" panose="05000000000000000000" pitchFamily="2" charset="2"/>
              <a:buChar char="§"/>
              <a:defRPr/>
            </a:lvl1pPr>
          </a:lstStyle>
          <a:p>
            <a:r>
              <a:rPr lang="en-US"/>
              <a:t>Click icon to add picture</a:t>
            </a:r>
          </a:p>
        </p:txBody>
      </p:sp>
      <p:sp>
        <p:nvSpPr>
          <p:cNvPr id="18" name="Title 1">
            <a:extLst>
              <a:ext uri="{FF2B5EF4-FFF2-40B4-BE49-F238E27FC236}">
                <a16:creationId xmlns:a16="http://schemas.microsoft.com/office/drawing/2014/main" id="{8D492973-78E3-D34E-835E-CF2D4517016D}"/>
              </a:ext>
            </a:extLst>
          </p:cNvPr>
          <p:cNvSpPr>
            <a:spLocks noGrp="1"/>
          </p:cNvSpPr>
          <p:nvPr>
            <p:ph type="title"/>
          </p:nvPr>
        </p:nvSpPr>
        <p:spPr>
          <a:xfrm>
            <a:off x="7193943" y="3045437"/>
            <a:ext cx="4941477" cy="610863"/>
          </a:xfrm>
          <a:prstGeom prst="rect">
            <a:avLst/>
          </a:prstGeom>
        </p:spPr>
        <p:txBody>
          <a:bodyPr lIns="0" tIns="0" rIns="0" bIns="0" anchor="b" anchorCtr="0">
            <a:normAutofit/>
          </a:bodyPr>
          <a:lstStyle>
            <a:lvl1pPr>
              <a:defRPr sz="4100" b="1" i="0" baseline="0">
                <a:solidFill>
                  <a:schemeClr val="tx1"/>
                </a:solidFill>
                <a:latin typeface="+mj-lt"/>
              </a:defRPr>
            </a:lvl1pPr>
          </a:lstStyle>
          <a:p>
            <a:r>
              <a:rPr lang="en-US"/>
              <a:t>Click to edit Master title style</a:t>
            </a:r>
          </a:p>
        </p:txBody>
      </p:sp>
      <p:cxnSp>
        <p:nvCxnSpPr>
          <p:cNvPr id="20" name="Straight Connector 19">
            <a:extLst>
              <a:ext uri="{FF2B5EF4-FFF2-40B4-BE49-F238E27FC236}">
                <a16:creationId xmlns:a16="http://schemas.microsoft.com/office/drawing/2014/main" id="{4BE3A3D6-A0AD-C84D-8B2A-743F5F95432E}"/>
              </a:ext>
            </a:extLst>
          </p:cNvPr>
          <p:cNvCxnSpPr>
            <a:cxnSpLocks/>
          </p:cNvCxnSpPr>
          <p:nvPr/>
        </p:nvCxnSpPr>
        <p:spPr>
          <a:xfrm>
            <a:off x="7154721" y="4003877"/>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grpSp>
        <p:nvGrpSpPr>
          <p:cNvPr id="22" name="Group 21">
            <a:extLst>
              <a:ext uri="{FF2B5EF4-FFF2-40B4-BE49-F238E27FC236}">
                <a16:creationId xmlns:a16="http://schemas.microsoft.com/office/drawing/2014/main" id="{F4CB38BE-0FF2-694C-AA3C-D73DBF7C332C}"/>
              </a:ext>
            </a:extLst>
          </p:cNvPr>
          <p:cNvGrpSpPr>
            <a:grpSpLocks/>
          </p:cNvGrpSpPr>
          <p:nvPr/>
        </p:nvGrpSpPr>
        <p:grpSpPr bwMode="auto">
          <a:xfrm rot="10800000">
            <a:off x="9509760" y="-3"/>
            <a:ext cx="2682238" cy="2682238"/>
            <a:chOff x="0" y="12289"/>
            <a:chExt cx="3550" cy="3551"/>
          </a:xfrm>
          <a:solidFill>
            <a:schemeClr val="tx1"/>
          </a:solidFill>
        </p:grpSpPr>
        <p:sp>
          <p:nvSpPr>
            <p:cNvPr id="23" name="Freeform 22">
              <a:extLst>
                <a:ext uri="{FF2B5EF4-FFF2-40B4-BE49-F238E27FC236}">
                  <a16:creationId xmlns:a16="http://schemas.microsoft.com/office/drawing/2014/main" id="{F0257420-2EA0-6348-8B9E-1414F5297265}"/>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4" name="Freeform 23">
              <a:extLst>
                <a:ext uri="{FF2B5EF4-FFF2-40B4-BE49-F238E27FC236}">
                  <a16:creationId xmlns:a16="http://schemas.microsoft.com/office/drawing/2014/main" id="{7FE65C23-C0EF-BB41-884A-01C2A7356159}"/>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5" name="Freeform 24">
              <a:extLst>
                <a:ext uri="{FF2B5EF4-FFF2-40B4-BE49-F238E27FC236}">
                  <a16:creationId xmlns:a16="http://schemas.microsoft.com/office/drawing/2014/main" id="{F73F5EB6-53C7-D44C-9003-FB5A81F9890D}"/>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pic>
        <p:nvPicPr>
          <p:cNvPr id="10" name="Picture 9">
            <a:extLst>
              <a:ext uri="{FF2B5EF4-FFF2-40B4-BE49-F238E27FC236}">
                <a16:creationId xmlns:a16="http://schemas.microsoft.com/office/drawing/2014/main" id="{BD172D75-E0F5-46F2-8D0B-645AD3FDF65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187070" y="5500631"/>
            <a:ext cx="2623930" cy="1005839"/>
          </a:xfrm>
          <a:prstGeom prst="rect">
            <a:avLst/>
          </a:prstGeom>
        </p:spPr>
      </p:pic>
      <p:cxnSp>
        <p:nvCxnSpPr>
          <p:cNvPr id="11" name="Straight Connector 10">
            <a:extLst>
              <a:ext uri="{FF2B5EF4-FFF2-40B4-BE49-F238E27FC236}">
                <a16:creationId xmlns:a16="http://schemas.microsoft.com/office/drawing/2014/main" id="{9B47A8B9-1DCB-4319-AD58-AEF0ED843D7A}"/>
              </a:ext>
            </a:extLst>
          </p:cNvPr>
          <p:cNvCxnSpPr>
            <a:cxnSpLocks/>
          </p:cNvCxnSpPr>
          <p:nvPr userDrawn="1"/>
        </p:nvCxnSpPr>
        <p:spPr>
          <a:xfrm>
            <a:off x="7154721" y="4003877"/>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grpSp>
        <p:nvGrpSpPr>
          <p:cNvPr id="12" name="Group 11">
            <a:extLst>
              <a:ext uri="{FF2B5EF4-FFF2-40B4-BE49-F238E27FC236}">
                <a16:creationId xmlns:a16="http://schemas.microsoft.com/office/drawing/2014/main" id="{7A3D24B3-4E89-4B17-B248-1E9DF9E7A7BC}"/>
              </a:ext>
            </a:extLst>
          </p:cNvPr>
          <p:cNvGrpSpPr>
            <a:grpSpLocks/>
          </p:cNvGrpSpPr>
          <p:nvPr userDrawn="1"/>
        </p:nvGrpSpPr>
        <p:grpSpPr bwMode="auto">
          <a:xfrm rot="10800000">
            <a:off x="9509760" y="-3"/>
            <a:ext cx="2682238" cy="2682238"/>
            <a:chOff x="0" y="12289"/>
            <a:chExt cx="3550" cy="3551"/>
          </a:xfrm>
          <a:solidFill>
            <a:schemeClr val="tx1"/>
          </a:solidFill>
        </p:grpSpPr>
        <p:sp>
          <p:nvSpPr>
            <p:cNvPr id="13" name="Freeform 22">
              <a:extLst>
                <a:ext uri="{FF2B5EF4-FFF2-40B4-BE49-F238E27FC236}">
                  <a16:creationId xmlns:a16="http://schemas.microsoft.com/office/drawing/2014/main" id="{96CDCBD1-D362-49B9-AF37-C463D416CCFE}"/>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4" name="Freeform 23">
              <a:extLst>
                <a:ext uri="{FF2B5EF4-FFF2-40B4-BE49-F238E27FC236}">
                  <a16:creationId xmlns:a16="http://schemas.microsoft.com/office/drawing/2014/main" id="{D4B6B0A2-A281-4651-B773-709C287CB0EF}"/>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5" name="Freeform 24">
              <a:extLst>
                <a:ext uri="{FF2B5EF4-FFF2-40B4-BE49-F238E27FC236}">
                  <a16:creationId xmlns:a16="http://schemas.microsoft.com/office/drawing/2014/main" id="{84406B5F-D09B-4D5B-895D-BB32789549C7}"/>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Tree>
    <p:extLst>
      <p:ext uri="{BB962C8B-B14F-4D97-AF65-F5344CB8AC3E}">
        <p14:creationId xmlns:p14="http://schemas.microsoft.com/office/powerpoint/2010/main" val="3964859306"/>
      </p:ext>
    </p:extLst>
  </p:cSld>
  <p:clrMapOvr>
    <a:masterClrMapping/>
  </p:clrMapOvr>
  <p:extLst>
    <p:ext uri="{DCECCB84-F9BA-43D5-87BE-67443E8EF086}">
      <p15:sldGuideLst xmlns:p15="http://schemas.microsoft.com/office/powerpoint/2012/main">
        <p15:guide id="2" pos="7104">
          <p15:clr>
            <a:srgbClr val="FBAE40"/>
          </p15:clr>
        </p15:guide>
        <p15:guide id="9" pos="4344" userDrawn="1">
          <p15:clr>
            <a:srgbClr val="FBAE40"/>
          </p15:clr>
        </p15:guide>
        <p15:guide id="10" pos="4560" userDrawn="1">
          <p15:clr>
            <a:srgbClr val="FBAE40"/>
          </p15:clr>
        </p15:guide>
        <p15:guide id="11" orient="horz" pos="1848"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hart">
    <p:bg>
      <p:bgPr>
        <a:solidFill>
          <a:schemeClr val="tx1"/>
        </a:solidFill>
        <a:effectLst/>
      </p:bgPr>
    </p:bg>
    <p:spTree>
      <p:nvGrpSpPr>
        <p:cNvPr id="1" name=""/>
        <p:cNvGrpSpPr/>
        <p:nvPr/>
      </p:nvGrpSpPr>
      <p:grpSpPr>
        <a:xfrm>
          <a:off x="0" y="0"/>
          <a:ext cx="0" cy="0"/>
          <a:chOff x="0" y="0"/>
          <a:chExt cx="0" cy="0"/>
        </a:xfrm>
      </p:grpSpPr>
      <p:sp>
        <p:nvSpPr>
          <p:cNvPr id="6" name="Chart Placeholder 5">
            <a:extLst>
              <a:ext uri="{FF2B5EF4-FFF2-40B4-BE49-F238E27FC236}">
                <a16:creationId xmlns:a16="http://schemas.microsoft.com/office/drawing/2014/main" id="{75992517-0394-6B43-B15D-2A86A34512F3}"/>
              </a:ext>
            </a:extLst>
          </p:cNvPr>
          <p:cNvSpPr>
            <a:spLocks noGrp="1"/>
          </p:cNvSpPr>
          <p:nvPr>
            <p:ph type="chart" sz="quarter" idx="10"/>
          </p:nvPr>
        </p:nvSpPr>
        <p:spPr>
          <a:xfrm>
            <a:off x="952500" y="1939108"/>
            <a:ext cx="10352810" cy="3358606"/>
          </a:xfrm>
        </p:spPr>
        <p:txBody>
          <a:bodyPr/>
          <a:lstStyle>
            <a:lvl1pPr>
              <a:defRPr>
                <a:solidFill>
                  <a:schemeClr val="tx1"/>
                </a:solidFill>
              </a:defRPr>
            </a:lvl1pPr>
          </a:lstStyle>
          <a:p>
            <a:r>
              <a:rPr lang="en-US"/>
              <a:t>Click icon to add chart</a:t>
            </a:r>
          </a:p>
        </p:txBody>
      </p:sp>
      <p:sp>
        <p:nvSpPr>
          <p:cNvPr id="16" name="Title 1">
            <a:extLst>
              <a:ext uri="{FF2B5EF4-FFF2-40B4-BE49-F238E27FC236}">
                <a16:creationId xmlns:a16="http://schemas.microsoft.com/office/drawing/2014/main" id="{109B023A-F28F-184D-BA48-3F1C0502AE0A}"/>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p>
        </p:txBody>
      </p:sp>
      <p:pic>
        <p:nvPicPr>
          <p:cNvPr id="8" name="Picture 7" descr="Logo&#10;&#10;Description automatically generated">
            <a:extLst>
              <a:ext uri="{FF2B5EF4-FFF2-40B4-BE49-F238E27FC236}">
                <a16:creationId xmlns:a16="http://schemas.microsoft.com/office/drawing/2014/main" id="{7F95D231-663B-48E3-A9C5-79739AC8A1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sp>
        <p:nvSpPr>
          <p:cNvPr id="5" name="Date Placeholder 4">
            <a:extLst>
              <a:ext uri="{FF2B5EF4-FFF2-40B4-BE49-F238E27FC236}">
                <a16:creationId xmlns:a16="http://schemas.microsoft.com/office/drawing/2014/main" id="{F94CD44D-AB9E-42F8-A294-94DA99A7B608}"/>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7" name="Footer Placeholder 6">
            <a:extLst>
              <a:ext uri="{FF2B5EF4-FFF2-40B4-BE49-F238E27FC236}">
                <a16:creationId xmlns:a16="http://schemas.microsoft.com/office/drawing/2014/main" id="{2A49F84E-91F7-4644-AF27-5632CF373C62}"/>
              </a:ext>
            </a:extLst>
          </p:cNvPr>
          <p:cNvSpPr>
            <a:spLocks noGrp="1"/>
          </p:cNvSpPr>
          <p:nvPr>
            <p:ph type="ftr" sz="quarter" idx="12"/>
          </p:nvPr>
        </p:nvSpPr>
        <p:spPr/>
        <p:txBody>
          <a:bodyPr/>
          <a:lstStyle/>
          <a:p>
            <a:endParaRPr lang="en-US" b="0"/>
          </a:p>
        </p:txBody>
      </p:sp>
      <p:sp>
        <p:nvSpPr>
          <p:cNvPr id="9" name="Slide Number Placeholder 8">
            <a:extLst>
              <a:ext uri="{FF2B5EF4-FFF2-40B4-BE49-F238E27FC236}">
                <a16:creationId xmlns:a16="http://schemas.microsoft.com/office/drawing/2014/main" id="{8E535BE4-5B80-44BE-B1AF-81418EA8C5CF}"/>
              </a:ext>
            </a:extLst>
          </p:cNvPr>
          <p:cNvSpPr>
            <a:spLocks noGrp="1"/>
          </p:cNvSpPr>
          <p:nvPr>
            <p:ph type="sldNum" sz="quarter" idx="13"/>
          </p:nvPr>
        </p:nvSpPr>
        <p:spPr/>
        <p:txBody>
          <a:bodyPr/>
          <a:lstStyle/>
          <a:p>
            <a:fld id="{294A09A9-5501-47C1-A89A-A340965A2BE2}" type="slidenum">
              <a:rPr lang="en-US" smtClean="0"/>
              <a:pPr/>
              <a:t>‹#›</a:t>
            </a:fld>
            <a:endParaRPr lang="en-US">
              <a:latin typeface="+mn-lt"/>
            </a:endParaRPr>
          </a:p>
        </p:txBody>
      </p:sp>
    </p:spTree>
    <p:extLst>
      <p:ext uri="{BB962C8B-B14F-4D97-AF65-F5344CB8AC3E}">
        <p14:creationId xmlns:p14="http://schemas.microsoft.com/office/powerpoint/2010/main" val="1285908619"/>
      </p:ext>
    </p:extLst>
  </p:cSld>
  <p:clrMapOvr>
    <a:masterClrMapping/>
  </p:clrMapOvr>
  <p:extLst>
    <p:ext uri="{DCECCB84-F9BA-43D5-87BE-67443E8EF086}">
      <p15:sldGuideLst xmlns:p15="http://schemas.microsoft.com/office/powerpoint/2012/main">
        <p15:guide id="1" pos="600">
          <p15:clr>
            <a:srgbClr val="FBAE40"/>
          </p15:clr>
        </p15:guide>
        <p15:guide id="11" pos="7080" userDrawn="1">
          <p15:clr>
            <a:srgbClr val="FBAE40"/>
          </p15:clr>
        </p15:guide>
        <p15:guide id="12" pos="2880" userDrawn="1">
          <p15:clr>
            <a:srgbClr val="FBAE40"/>
          </p15:clr>
        </p15:guide>
        <p15:guide id="13" pos="5160" userDrawn="1">
          <p15:clr>
            <a:srgbClr val="FBAE40"/>
          </p15:clr>
        </p15:guide>
        <p15:guide id="14" pos="2520" userDrawn="1">
          <p15:clr>
            <a:srgbClr val="FBAE40"/>
          </p15:clr>
        </p15:guide>
        <p15:guide id="15" pos="4800" userDrawn="1">
          <p15:clr>
            <a:srgbClr val="FBAE40"/>
          </p15:clr>
        </p15:guide>
        <p15:guide id="16" orient="horz" pos="1224" userDrawn="1">
          <p15:clr>
            <a:srgbClr val="FBAE40"/>
          </p15:clr>
        </p15:guide>
        <p15:guide id="17" orient="horz" pos="1392" userDrawn="1">
          <p15:clr>
            <a:srgbClr val="FBAE40"/>
          </p15:clr>
        </p15:guide>
        <p15:guide id="18" orient="horz" pos="552"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able">
    <p:bg>
      <p:bgPr>
        <a:solidFill>
          <a:schemeClr val="tx1"/>
        </a:solidFill>
        <a:effectLst/>
      </p:bgPr>
    </p:bg>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109B023A-F28F-184D-BA48-3F1C0502AE0A}"/>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p>
        </p:txBody>
      </p:sp>
      <p:sp>
        <p:nvSpPr>
          <p:cNvPr id="9" name="Table Placeholder 2">
            <a:extLst>
              <a:ext uri="{FF2B5EF4-FFF2-40B4-BE49-F238E27FC236}">
                <a16:creationId xmlns:a16="http://schemas.microsoft.com/office/drawing/2014/main" id="{1506B022-475A-6647-98FF-D5C319A0C7C4}"/>
              </a:ext>
            </a:extLst>
          </p:cNvPr>
          <p:cNvSpPr>
            <a:spLocks noGrp="1"/>
          </p:cNvSpPr>
          <p:nvPr>
            <p:ph type="tbl" sz="quarter" idx="10"/>
          </p:nvPr>
        </p:nvSpPr>
        <p:spPr>
          <a:xfrm>
            <a:off x="952500" y="2209800"/>
            <a:ext cx="10287000" cy="2593109"/>
          </a:xfrm>
        </p:spPr>
        <p:txBody>
          <a:bodyPr/>
          <a:lstStyle/>
          <a:p>
            <a:r>
              <a:rPr lang="en-US"/>
              <a:t>Click icon to add table</a:t>
            </a:r>
          </a:p>
        </p:txBody>
      </p:sp>
      <p:pic>
        <p:nvPicPr>
          <p:cNvPr id="8" name="Picture 7" descr="Logo&#10;&#10;Description automatically generated">
            <a:extLst>
              <a:ext uri="{FF2B5EF4-FFF2-40B4-BE49-F238E27FC236}">
                <a16:creationId xmlns:a16="http://schemas.microsoft.com/office/drawing/2014/main" id="{098E9C81-BFCF-4523-9C0F-3441B853FB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sp>
        <p:nvSpPr>
          <p:cNvPr id="5" name="Date Placeholder 4">
            <a:extLst>
              <a:ext uri="{FF2B5EF4-FFF2-40B4-BE49-F238E27FC236}">
                <a16:creationId xmlns:a16="http://schemas.microsoft.com/office/drawing/2014/main" id="{B5452B7C-FD56-419F-81C0-1E8AB5D989CF}"/>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6" name="Footer Placeholder 5">
            <a:extLst>
              <a:ext uri="{FF2B5EF4-FFF2-40B4-BE49-F238E27FC236}">
                <a16:creationId xmlns:a16="http://schemas.microsoft.com/office/drawing/2014/main" id="{5C21CC05-F435-4EF1-B6DC-964F36565229}"/>
              </a:ext>
            </a:extLst>
          </p:cNvPr>
          <p:cNvSpPr>
            <a:spLocks noGrp="1"/>
          </p:cNvSpPr>
          <p:nvPr>
            <p:ph type="ftr" sz="quarter" idx="12"/>
          </p:nvPr>
        </p:nvSpPr>
        <p:spPr/>
        <p:txBody>
          <a:bodyPr/>
          <a:lstStyle/>
          <a:p>
            <a:endParaRPr lang="en-US" b="0"/>
          </a:p>
        </p:txBody>
      </p:sp>
      <p:sp>
        <p:nvSpPr>
          <p:cNvPr id="7" name="Slide Number Placeholder 6">
            <a:extLst>
              <a:ext uri="{FF2B5EF4-FFF2-40B4-BE49-F238E27FC236}">
                <a16:creationId xmlns:a16="http://schemas.microsoft.com/office/drawing/2014/main" id="{FF894745-244A-4CF1-9496-D2A3A8B98C34}"/>
              </a:ext>
            </a:extLst>
          </p:cNvPr>
          <p:cNvSpPr>
            <a:spLocks noGrp="1"/>
          </p:cNvSpPr>
          <p:nvPr>
            <p:ph type="sldNum" sz="quarter" idx="13"/>
          </p:nvPr>
        </p:nvSpPr>
        <p:spPr/>
        <p:txBody>
          <a:bodyPr/>
          <a:lstStyle/>
          <a:p>
            <a:fld id="{294A09A9-5501-47C1-A89A-A340965A2BE2}" type="slidenum">
              <a:rPr lang="en-US" smtClean="0"/>
              <a:pPr/>
              <a:t>‹#›</a:t>
            </a:fld>
            <a:endParaRPr lang="en-US">
              <a:latin typeface="+mn-lt"/>
            </a:endParaRPr>
          </a:p>
        </p:txBody>
      </p:sp>
    </p:spTree>
    <p:extLst>
      <p:ext uri="{BB962C8B-B14F-4D97-AF65-F5344CB8AC3E}">
        <p14:creationId xmlns:p14="http://schemas.microsoft.com/office/powerpoint/2010/main" val="662251071"/>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Quote">
    <p:bg>
      <p:bgPr>
        <a:solidFill>
          <a:schemeClr val="tx1"/>
        </a:solid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5C37098-CEB2-1E45-989B-3DD92F3B1A30}"/>
              </a:ext>
            </a:extLst>
          </p:cNvPr>
          <p:cNvSpPr>
            <a:spLocks noGrp="1"/>
          </p:cNvSpPr>
          <p:nvPr>
            <p:ph type="title"/>
          </p:nvPr>
        </p:nvSpPr>
        <p:spPr>
          <a:xfrm>
            <a:off x="964022" y="2476500"/>
            <a:ext cx="7132320" cy="3289971"/>
          </a:xfrm>
          <a:prstGeom prst="rect">
            <a:avLst/>
          </a:prstGeom>
          <a:ln>
            <a:noFill/>
          </a:ln>
        </p:spPr>
        <p:txBody>
          <a:bodyPr lIns="0" tIns="0" rIns="0" bIns="0" anchor="t" anchorCtr="0">
            <a:normAutofit/>
          </a:bodyPr>
          <a:lstStyle>
            <a:lvl1pPr>
              <a:lnSpc>
                <a:spcPct val="100000"/>
              </a:lnSpc>
              <a:defRPr sz="2800" b="0" i="0">
                <a:solidFill>
                  <a:schemeClr val="bg1"/>
                </a:solidFill>
                <a:latin typeface="+mn-lt"/>
              </a:defRPr>
            </a:lvl1pPr>
          </a:lstStyle>
          <a:p>
            <a:r>
              <a:rPr lang="en-US"/>
              <a:t>Click to edit Master title style</a:t>
            </a:r>
          </a:p>
        </p:txBody>
      </p:sp>
      <p:sp>
        <p:nvSpPr>
          <p:cNvPr id="10" name="TextBox 9">
            <a:extLst>
              <a:ext uri="{FF2B5EF4-FFF2-40B4-BE49-F238E27FC236}">
                <a16:creationId xmlns:a16="http://schemas.microsoft.com/office/drawing/2014/main" id="{E902327D-DBD4-7A4E-ABF2-A946A559A8AD}"/>
              </a:ext>
            </a:extLst>
          </p:cNvPr>
          <p:cNvSpPr txBox="1"/>
          <p:nvPr/>
        </p:nvSpPr>
        <p:spPr>
          <a:xfrm>
            <a:off x="699948" y="548291"/>
            <a:ext cx="1589372" cy="3170099"/>
          </a:xfrm>
          <a:prstGeom prst="rect">
            <a:avLst/>
          </a:prstGeom>
          <a:noFill/>
        </p:spPr>
        <p:txBody>
          <a:bodyPr wrap="square" rtlCol="0">
            <a:spAutoFit/>
          </a:bodyPr>
          <a:lstStyle/>
          <a:p>
            <a:r>
              <a:rPr lang="en-US" sz="20000" b="1">
                <a:solidFill>
                  <a:schemeClr val="bg1"/>
                </a:solidFill>
              </a:rPr>
              <a:t>“</a:t>
            </a:r>
          </a:p>
        </p:txBody>
      </p:sp>
      <p:grpSp>
        <p:nvGrpSpPr>
          <p:cNvPr id="18" name="Group 17">
            <a:extLst>
              <a:ext uri="{FF2B5EF4-FFF2-40B4-BE49-F238E27FC236}">
                <a16:creationId xmlns:a16="http://schemas.microsoft.com/office/drawing/2014/main" id="{6ACB4ADD-D9F4-984E-B29D-A2CF6D19E810}"/>
              </a:ext>
            </a:extLst>
          </p:cNvPr>
          <p:cNvGrpSpPr/>
          <p:nvPr/>
        </p:nvGrpSpPr>
        <p:grpSpPr>
          <a:xfrm>
            <a:off x="6362700" y="0"/>
            <a:ext cx="5829298" cy="3235602"/>
            <a:chOff x="5612972" y="1"/>
            <a:chExt cx="6615961" cy="3672246"/>
          </a:xfrm>
        </p:grpSpPr>
        <p:sp>
          <p:nvSpPr>
            <p:cNvPr id="19" name="AutoShape 24">
              <a:extLst>
                <a:ext uri="{FF2B5EF4-FFF2-40B4-BE49-F238E27FC236}">
                  <a16:creationId xmlns:a16="http://schemas.microsoft.com/office/drawing/2014/main" id="{5017C477-A988-7041-8A67-3D8294D6AD7C}"/>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0" name="Freeform 19">
              <a:extLst>
                <a:ext uri="{FF2B5EF4-FFF2-40B4-BE49-F238E27FC236}">
                  <a16:creationId xmlns:a16="http://schemas.microsoft.com/office/drawing/2014/main" id="{206D7F37-5DD1-A24E-9CCA-84B2A168554D}"/>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1" name="Freeform 20">
              <a:extLst>
                <a:ext uri="{FF2B5EF4-FFF2-40B4-BE49-F238E27FC236}">
                  <a16:creationId xmlns:a16="http://schemas.microsoft.com/office/drawing/2014/main" id="{A6E321C8-096C-1B41-B14F-4CA7AE04BB16}"/>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2" name="Freeform 21">
              <a:extLst>
                <a:ext uri="{FF2B5EF4-FFF2-40B4-BE49-F238E27FC236}">
                  <a16:creationId xmlns:a16="http://schemas.microsoft.com/office/drawing/2014/main" id="{32B3FDD4-EB13-F44F-99D0-BFAB06F00B3A}"/>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a:p>
          </p:txBody>
        </p:sp>
        <p:sp>
          <p:nvSpPr>
            <p:cNvPr id="23" name="Freeform 22">
              <a:extLst>
                <a:ext uri="{FF2B5EF4-FFF2-40B4-BE49-F238E27FC236}">
                  <a16:creationId xmlns:a16="http://schemas.microsoft.com/office/drawing/2014/main" id="{A20BCBD2-A735-0C43-8C55-B384372AC62C}"/>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grpSp>
        <p:nvGrpSpPr>
          <p:cNvPr id="24" name="Group 23">
            <a:extLst>
              <a:ext uri="{FF2B5EF4-FFF2-40B4-BE49-F238E27FC236}">
                <a16:creationId xmlns:a16="http://schemas.microsoft.com/office/drawing/2014/main" id="{669A90A7-BF26-684E-8C8B-638053DA1234}"/>
              </a:ext>
            </a:extLst>
          </p:cNvPr>
          <p:cNvGrpSpPr>
            <a:grpSpLocks/>
          </p:cNvGrpSpPr>
          <p:nvPr/>
        </p:nvGrpSpPr>
        <p:grpSpPr bwMode="auto">
          <a:xfrm rot="16200000" flipV="1">
            <a:off x="0" y="3900132"/>
            <a:ext cx="2959226" cy="2959226"/>
            <a:chOff x="0" y="12289"/>
            <a:chExt cx="3550" cy="3551"/>
          </a:xfrm>
        </p:grpSpPr>
        <p:sp>
          <p:nvSpPr>
            <p:cNvPr id="25" name="Freeform 24">
              <a:extLst>
                <a:ext uri="{FF2B5EF4-FFF2-40B4-BE49-F238E27FC236}">
                  <a16:creationId xmlns:a16="http://schemas.microsoft.com/office/drawing/2014/main" id="{861D8E86-886A-8744-BC4C-FE82B02438F1}"/>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6" name="Freeform 25">
              <a:extLst>
                <a:ext uri="{FF2B5EF4-FFF2-40B4-BE49-F238E27FC236}">
                  <a16:creationId xmlns:a16="http://schemas.microsoft.com/office/drawing/2014/main" id="{2D967470-E96E-8843-AAD2-E0C8B807793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7" name="Freeform 26">
              <a:extLst>
                <a:ext uri="{FF2B5EF4-FFF2-40B4-BE49-F238E27FC236}">
                  <a16:creationId xmlns:a16="http://schemas.microsoft.com/office/drawing/2014/main" id="{C8A27D09-765D-3949-BCCA-238C3514D4CF}"/>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pic>
        <p:nvPicPr>
          <p:cNvPr id="15" name="Picture 14" descr="Logo&#10;&#10;Description automatically generated">
            <a:extLst>
              <a:ext uri="{FF2B5EF4-FFF2-40B4-BE49-F238E27FC236}">
                <a16:creationId xmlns:a16="http://schemas.microsoft.com/office/drawing/2014/main" id="{819AC3F8-4F23-4939-ACFC-46215D2FA9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sp>
        <p:nvSpPr>
          <p:cNvPr id="16" name="TextBox 15">
            <a:extLst>
              <a:ext uri="{FF2B5EF4-FFF2-40B4-BE49-F238E27FC236}">
                <a16:creationId xmlns:a16="http://schemas.microsoft.com/office/drawing/2014/main" id="{BC504390-9A01-44EB-99A8-772AF24F9904}"/>
              </a:ext>
            </a:extLst>
          </p:cNvPr>
          <p:cNvSpPr txBox="1"/>
          <p:nvPr userDrawn="1"/>
        </p:nvSpPr>
        <p:spPr>
          <a:xfrm>
            <a:off x="699948" y="548291"/>
            <a:ext cx="1589372" cy="3170099"/>
          </a:xfrm>
          <a:prstGeom prst="rect">
            <a:avLst/>
          </a:prstGeom>
          <a:noFill/>
        </p:spPr>
        <p:txBody>
          <a:bodyPr wrap="square" rtlCol="0">
            <a:spAutoFit/>
          </a:bodyPr>
          <a:lstStyle/>
          <a:p>
            <a:r>
              <a:rPr lang="en-US" sz="20000" b="1">
                <a:solidFill>
                  <a:schemeClr val="bg1"/>
                </a:solidFill>
              </a:rPr>
              <a:t>“</a:t>
            </a:r>
          </a:p>
        </p:txBody>
      </p:sp>
      <p:grpSp>
        <p:nvGrpSpPr>
          <p:cNvPr id="17" name="Group 16">
            <a:extLst>
              <a:ext uri="{FF2B5EF4-FFF2-40B4-BE49-F238E27FC236}">
                <a16:creationId xmlns:a16="http://schemas.microsoft.com/office/drawing/2014/main" id="{DFF1EC52-1BE3-4F2E-8400-D09DF27AD5F1}"/>
              </a:ext>
            </a:extLst>
          </p:cNvPr>
          <p:cNvGrpSpPr/>
          <p:nvPr userDrawn="1"/>
        </p:nvGrpSpPr>
        <p:grpSpPr>
          <a:xfrm>
            <a:off x="6362700" y="0"/>
            <a:ext cx="5829298" cy="3235602"/>
            <a:chOff x="5612972" y="1"/>
            <a:chExt cx="6615961" cy="3672246"/>
          </a:xfrm>
        </p:grpSpPr>
        <p:sp>
          <p:nvSpPr>
            <p:cNvPr id="28" name="AutoShape 24">
              <a:extLst>
                <a:ext uri="{FF2B5EF4-FFF2-40B4-BE49-F238E27FC236}">
                  <a16:creationId xmlns:a16="http://schemas.microsoft.com/office/drawing/2014/main" id="{3F3A4EB9-8767-42F7-BF3A-29A813B005B0}"/>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9" name="Freeform 19">
              <a:extLst>
                <a:ext uri="{FF2B5EF4-FFF2-40B4-BE49-F238E27FC236}">
                  <a16:creationId xmlns:a16="http://schemas.microsoft.com/office/drawing/2014/main" id="{7598A0E8-339D-498E-9F60-D9DFE698B9C7}"/>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0" name="Freeform 20">
              <a:extLst>
                <a:ext uri="{FF2B5EF4-FFF2-40B4-BE49-F238E27FC236}">
                  <a16:creationId xmlns:a16="http://schemas.microsoft.com/office/drawing/2014/main" id="{BD1F355E-6428-4600-9BCC-5941CB52D006}"/>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1" name="Freeform 21">
              <a:extLst>
                <a:ext uri="{FF2B5EF4-FFF2-40B4-BE49-F238E27FC236}">
                  <a16:creationId xmlns:a16="http://schemas.microsoft.com/office/drawing/2014/main" id="{B216312D-D04E-4C13-80CA-1B19C0B698D6}"/>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a:p>
          </p:txBody>
        </p:sp>
        <p:sp>
          <p:nvSpPr>
            <p:cNvPr id="32" name="Freeform 22">
              <a:extLst>
                <a:ext uri="{FF2B5EF4-FFF2-40B4-BE49-F238E27FC236}">
                  <a16:creationId xmlns:a16="http://schemas.microsoft.com/office/drawing/2014/main" id="{44C92C59-A603-4540-AF89-7BEDD5FF3AA1}"/>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grpSp>
        <p:nvGrpSpPr>
          <p:cNvPr id="33" name="Group 32">
            <a:extLst>
              <a:ext uri="{FF2B5EF4-FFF2-40B4-BE49-F238E27FC236}">
                <a16:creationId xmlns:a16="http://schemas.microsoft.com/office/drawing/2014/main" id="{7B656746-391E-4502-9783-3B6DA723646D}"/>
              </a:ext>
            </a:extLst>
          </p:cNvPr>
          <p:cNvGrpSpPr>
            <a:grpSpLocks/>
          </p:cNvGrpSpPr>
          <p:nvPr userDrawn="1"/>
        </p:nvGrpSpPr>
        <p:grpSpPr bwMode="auto">
          <a:xfrm rot="16200000" flipV="1">
            <a:off x="0" y="3900132"/>
            <a:ext cx="2959226" cy="2959226"/>
            <a:chOff x="0" y="12289"/>
            <a:chExt cx="3550" cy="3551"/>
          </a:xfrm>
        </p:grpSpPr>
        <p:sp>
          <p:nvSpPr>
            <p:cNvPr id="34" name="Freeform 24">
              <a:extLst>
                <a:ext uri="{FF2B5EF4-FFF2-40B4-BE49-F238E27FC236}">
                  <a16:creationId xmlns:a16="http://schemas.microsoft.com/office/drawing/2014/main" id="{5B655882-6740-4B4E-BBAC-8727D2337FDB}"/>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5" name="Freeform 25">
              <a:extLst>
                <a:ext uri="{FF2B5EF4-FFF2-40B4-BE49-F238E27FC236}">
                  <a16:creationId xmlns:a16="http://schemas.microsoft.com/office/drawing/2014/main" id="{F1E564E9-C458-43E5-9C28-EA908264E4AA}"/>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6" name="Freeform 26">
              <a:extLst>
                <a:ext uri="{FF2B5EF4-FFF2-40B4-BE49-F238E27FC236}">
                  <a16:creationId xmlns:a16="http://schemas.microsoft.com/office/drawing/2014/main" id="{EA1D8791-667C-48BC-9106-1BAC50B79ABB}"/>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Tree>
    <p:extLst>
      <p:ext uri="{BB962C8B-B14F-4D97-AF65-F5344CB8AC3E}">
        <p14:creationId xmlns:p14="http://schemas.microsoft.com/office/powerpoint/2010/main" val="2721143865"/>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7" orient="horz" pos="1560">
          <p15:clr>
            <a:srgbClr val="FBAE40"/>
          </p15:clr>
        </p15:guide>
        <p15:guide id="10" pos="7080" userDrawn="1">
          <p15:clr>
            <a:srgbClr val="FBAE40"/>
          </p15:clr>
        </p15:guide>
        <p15:guide id="11" pos="2880" userDrawn="1">
          <p15:clr>
            <a:srgbClr val="FBAE40"/>
          </p15:clr>
        </p15:guide>
        <p15:guide id="12" pos="5160" userDrawn="1">
          <p15:clr>
            <a:srgbClr val="FBAE40"/>
          </p15:clr>
        </p15:guide>
        <p15:guide id="13" pos="2520" userDrawn="1">
          <p15:clr>
            <a:srgbClr val="FBAE40"/>
          </p15:clr>
        </p15:guide>
        <p15:guide id="14" pos="4800" userDrawn="1">
          <p15:clr>
            <a:srgbClr val="FBAE40"/>
          </p15:clr>
        </p15:guide>
        <p15:guide id="15" orient="horz" pos="1752" userDrawn="1">
          <p15:clr>
            <a:srgbClr val="FBAE40"/>
          </p15:clr>
        </p15:guide>
        <p15:guide id="16" orient="horz" pos="1248"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ingle_Text">
    <p:bg>
      <p:bgPr>
        <a:solidFill>
          <a:schemeClr val="tx1"/>
        </a:solidFill>
        <a:effectLst/>
      </p:bgPr>
    </p:bg>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DEF3328-825B-3946-8472-DB93D6A32867}"/>
              </a:ext>
            </a:extLst>
          </p:cNvPr>
          <p:cNvGrpSpPr>
            <a:grpSpLocks/>
          </p:cNvGrpSpPr>
          <p:nvPr/>
        </p:nvGrpSpPr>
        <p:grpSpPr bwMode="auto">
          <a:xfrm rot="16200000" flipV="1">
            <a:off x="0" y="3900132"/>
            <a:ext cx="2959226" cy="2959226"/>
            <a:chOff x="0" y="12289"/>
            <a:chExt cx="3550" cy="3551"/>
          </a:xfrm>
        </p:grpSpPr>
        <p:sp>
          <p:nvSpPr>
            <p:cNvPr id="20" name="Freeform 19">
              <a:extLst>
                <a:ext uri="{FF2B5EF4-FFF2-40B4-BE49-F238E27FC236}">
                  <a16:creationId xmlns:a16="http://schemas.microsoft.com/office/drawing/2014/main" id="{4E4E09DF-AF21-0E4A-9838-14DFBFFED7D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1" name="Freeform 20">
              <a:extLst>
                <a:ext uri="{FF2B5EF4-FFF2-40B4-BE49-F238E27FC236}">
                  <a16:creationId xmlns:a16="http://schemas.microsoft.com/office/drawing/2014/main" id="{653F54AE-9BC1-3A45-A129-4028EADE406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2" name="Freeform 21">
              <a:extLst>
                <a:ext uri="{FF2B5EF4-FFF2-40B4-BE49-F238E27FC236}">
                  <a16:creationId xmlns:a16="http://schemas.microsoft.com/office/drawing/2014/main" id="{254F6D22-4944-974A-999E-F9E22F15952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pic>
        <p:nvPicPr>
          <p:cNvPr id="16" name="Picture 15" descr="Logo&#10;&#10;Description automatically generated">
            <a:extLst>
              <a:ext uri="{FF2B5EF4-FFF2-40B4-BE49-F238E27FC236}">
                <a16:creationId xmlns:a16="http://schemas.microsoft.com/office/drawing/2014/main" id="{F957E47E-A1B2-4DCA-8BCF-A88AA7D839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grpSp>
        <p:nvGrpSpPr>
          <p:cNvPr id="17" name="Group 16">
            <a:extLst>
              <a:ext uri="{FF2B5EF4-FFF2-40B4-BE49-F238E27FC236}">
                <a16:creationId xmlns:a16="http://schemas.microsoft.com/office/drawing/2014/main" id="{E78BC2A3-A884-4031-A910-BBF560E5E76F}"/>
              </a:ext>
            </a:extLst>
          </p:cNvPr>
          <p:cNvGrpSpPr>
            <a:grpSpLocks/>
          </p:cNvGrpSpPr>
          <p:nvPr userDrawn="1"/>
        </p:nvGrpSpPr>
        <p:grpSpPr bwMode="auto">
          <a:xfrm rot="16200000" flipV="1">
            <a:off x="0" y="3900132"/>
            <a:ext cx="2959226" cy="2959226"/>
            <a:chOff x="0" y="12289"/>
            <a:chExt cx="3550" cy="3551"/>
          </a:xfrm>
        </p:grpSpPr>
        <p:sp>
          <p:nvSpPr>
            <p:cNvPr id="18" name="Freeform 19">
              <a:extLst>
                <a:ext uri="{FF2B5EF4-FFF2-40B4-BE49-F238E27FC236}">
                  <a16:creationId xmlns:a16="http://schemas.microsoft.com/office/drawing/2014/main" id="{D3C70A5D-F282-4CEB-A8A4-66ADC717F878}"/>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4" name="Freeform 20">
              <a:extLst>
                <a:ext uri="{FF2B5EF4-FFF2-40B4-BE49-F238E27FC236}">
                  <a16:creationId xmlns:a16="http://schemas.microsoft.com/office/drawing/2014/main" id="{15E150DD-E768-4C3C-B888-C1CA1A030AF7}"/>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6" name="Freeform 21">
              <a:extLst>
                <a:ext uri="{FF2B5EF4-FFF2-40B4-BE49-F238E27FC236}">
                  <a16:creationId xmlns:a16="http://schemas.microsoft.com/office/drawing/2014/main" id="{595BF247-13DF-4CCD-A8F6-B9CC7280C13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31" name="Text Placeholder 2">
            <a:extLst>
              <a:ext uri="{FF2B5EF4-FFF2-40B4-BE49-F238E27FC236}">
                <a16:creationId xmlns:a16="http://schemas.microsoft.com/office/drawing/2014/main" id="{2C14A534-3262-4C78-9903-60D514A616E9}"/>
              </a:ext>
            </a:extLst>
          </p:cNvPr>
          <p:cNvSpPr>
            <a:spLocks noGrp="1"/>
          </p:cNvSpPr>
          <p:nvPr>
            <p:ph type="body" sz="quarter" idx="10"/>
          </p:nvPr>
        </p:nvSpPr>
        <p:spPr>
          <a:xfrm>
            <a:off x="952499" y="1981199"/>
            <a:ext cx="10360960" cy="3337695"/>
          </a:xfrm>
        </p:spPr>
        <p:txBody>
          <a:bodyPr/>
          <a:lstStyle>
            <a:lvl1pPr marL="228600" indent="-228600">
              <a:buFont typeface="Wingdings" panose="05000000000000000000" pitchFamily="2" charset="2"/>
              <a:buChar char="§"/>
              <a:defRPr/>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5" name="Title 1">
            <a:extLst>
              <a:ext uri="{FF2B5EF4-FFF2-40B4-BE49-F238E27FC236}">
                <a16:creationId xmlns:a16="http://schemas.microsoft.com/office/drawing/2014/main" id="{136F3EEA-666B-45E0-83C0-09ECF025D8B7}"/>
              </a:ext>
            </a:extLst>
          </p:cNvPr>
          <p:cNvSpPr>
            <a:spLocks noGrp="1"/>
          </p:cNvSpPr>
          <p:nvPr>
            <p:ph type="title"/>
          </p:nvPr>
        </p:nvSpPr>
        <p:spPr>
          <a:xfrm>
            <a:off x="964023" y="879063"/>
            <a:ext cx="4941478"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p>
        </p:txBody>
      </p:sp>
      <p:sp>
        <p:nvSpPr>
          <p:cNvPr id="5" name="Date Placeholder 4">
            <a:extLst>
              <a:ext uri="{FF2B5EF4-FFF2-40B4-BE49-F238E27FC236}">
                <a16:creationId xmlns:a16="http://schemas.microsoft.com/office/drawing/2014/main" id="{14530366-0F4A-4F0F-94D7-B19A187BFA68}"/>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6" name="Footer Placeholder 5">
            <a:extLst>
              <a:ext uri="{FF2B5EF4-FFF2-40B4-BE49-F238E27FC236}">
                <a16:creationId xmlns:a16="http://schemas.microsoft.com/office/drawing/2014/main" id="{6E62C93B-239D-47A9-96A1-E7A06CB28A98}"/>
              </a:ext>
            </a:extLst>
          </p:cNvPr>
          <p:cNvSpPr>
            <a:spLocks noGrp="1"/>
          </p:cNvSpPr>
          <p:nvPr>
            <p:ph type="ftr" sz="quarter" idx="12"/>
          </p:nvPr>
        </p:nvSpPr>
        <p:spPr/>
        <p:txBody>
          <a:bodyPr/>
          <a:lstStyle/>
          <a:p>
            <a:endParaRPr lang="en-US" b="0"/>
          </a:p>
        </p:txBody>
      </p:sp>
      <p:sp>
        <p:nvSpPr>
          <p:cNvPr id="7" name="Slide Number Placeholder 6">
            <a:extLst>
              <a:ext uri="{FF2B5EF4-FFF2-40B4-BE49-F238E27FC236}">
                <a16:creationId xmlns:a16="http://schemas.microsoft.com/office/drawing/2014/main" id="{716ADA29-E91F-4AA0-9B2B-0FDCE6CDA440}"/>
              </a:ext>
            </a:extLst>
          </p:cNvPr>
          <p:cNvSpPr>
            <a:spLocks noGrp="1"/>
          </p:cNvSpPr>
          <p:nvPr>
            <p:ph type="sldNum" sz="quarter" idx="13"/>
          </p:nvPr>
        </p:nvSpPr>
        <p:spPr/>
        <p:txBody>
          <a:bodyPr/>
          <a:lstStyle/>
          <a:p>
            <a:fld id="{294A09A9-5501-47C1-A89A-A340965A2BE2}" type="slidenum">
              <a:rPr lang="en-US" smtClean="0"/>
              <a:pPr/>
              <a:t>‹#›</a:t>
            </a:fld>
            <a:endParaRPr lang="en-US">
              <a:latin typeface="+mn-lt"/>
            </a:endParaRPr>
          </a:p>
        </p:txBody>
      </p:sp>
    </p:spTree>
    <p:extLst>
      <p:ext uri="{BB962C8B-B14F-4D97-AF65-F5344CB8AC3E}">
        <p14:creationId xmlns:p14="http://schemas.microsoft.com/office/powerpoint/2010/main" val="143430048"/>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24" userDrawn="1">
          <p15:clr>
            <a:srgbClr val="FBAE40"/>
          </p15:clr>
        </p15:guide>
        <p15:guide id="2" pos="7032" userDrawn="1">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eam/List">
    <p:bg>
      <p:bgPr>
        <a:solidFill>
          <a:schemeClr val="tx1"/>
        </a:solidFill>
        <a:effectLst/>
      </p:bgPr>
    </p:bg>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DEF3328-825B-3946-8472-DB93D6A32867}"/>
              </a:ext>
            </a:extLst>
          </p:cNvPr>
          <p:cNvGrpSpPr>
            <a:grpSpLocks/>
          </p:cNvGrpSpPr>
          <p:nvPr/>
        </p:nvGrpSpPr>
        <p:grpSpPr bwMode="auto">
          <a:xfrm rot="16200000" flipV="1">
            <a:off x="0" y="3900132"/>
            <a:ext cx="2959226" cy="2959226"/>
            <a:chOff x="0" y="12289"/>
            <a:chExt cx="3550" cy="3551"/>
          </a:xfrm>
        </p:grpSpPr>
        <p:sp>
          <p:nvSpPr>
            <p:cNvPr id="20" name="Freeform 19">
              <a:extLst>
                <a:ext uri="{FF2B5EF4-FFF2-40B4-BE49-F238E27FC236}">
                  <a16:creationId xmlns:a16="http://schemas.microsoft.com/office/drawing/2014/main" id="{4E4E09DF-AF21-0E4A-9838-14DFBFFED7D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1" name="Freeform 20">
              <a:extLst>
                <a:ext uri="{FF2B5EF4-FFF2-40B4-BE49-F238E27FC236}">
                  <a16:creationId xmlns:a16="http://schemas.microsoft.com/office/drawing/2014/main" id="{653F54AE-9BC1-3A45-A129-4028EADE406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2" name="Freeform 21">
              <a:extLst>
                <a:ext uri="{FF2B5EF4-FFF2-40B4-BE49-F238E27FC236}">
                  <a16:creationId xmlns:a16="http://schemas.microsoft.com/office/drawing/2014/main" id="{254F6D22-4944-974A-999E-F9E22F15952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2" name="Date Placeholder 1">
            <a:extLst>
              <a:ext uri="{FF2B5EF4-FFF2-40B4-BE49-F238E27FC236}">
                <a16:creationId xmlns:a16="http://schemas.microsoft.com/office/drawing/2014/main" id="{4914D182-A7DD-4F7B-B207-262854316EDA}"/>
              </a:ext>
            </a:extLst>
          </p:cNvPr>
          <p:cNvSpPr>
            <a:spLocks noGrp="1"/>
          </p:cNvSpPr>
          <p:nvPr>
            <p:ph type="dt" sz="half" idx="14"/>
          </p:nvPr>
        </p:nvSpPr>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10B29252-5D0B-4B9D-9FBD-8EC0929FE096}"/>
              </a:ext>
            </a:extLst>
          </p:cNvPr>
          <p:cNvSpPr>
            <a:spLocks noGrp="1"/>
          </p:cNvSpPr>
          <p:nvPr>
            <p:ph type="ftr" sz="quarter" idx="15"/>
          </p:nvPr>
        </p:nvSpPr>
        <p:spPr/>
        <p:txBody>
          <a:bodyPr/>
          <a:lstStyle>
            <a:lvl1pPr>
              <a:defRPr/>
            </a:lvl1pPr>
          </a:lstStyle>
          <a:p>
            <a:r>
              <a:rPr lang="en-US"/>
              <a:t>Footer</a:t>
            </a:r>
          </a:p>
        </p:txBody>
      </p:sp>
      <p:sp>
        <p:nvSpPr>
          <p:cNvPr id="4" name="Slide Number Placeholder 3">
            <a:extLst>
              <a:ext uri="{FF2B5EF4-FFF2-40B4-BE49-F238E27FC236}">
                <a16:creationId xmlns:a16="http://schemas.microsoft.com/office/drawing/2014/main" id="{5BB4FEF6-E217-4110-BBF5-C4B77ADC8457}"/>
              </a:ext>
            </a:extLst>
          </p:cNvPr>
          <p:cNvSpPr>
            <a:spLocks noGrp="1"/>
          </p:cNvSpPr>
          <p:nvPr>
            <p:ph type="sldNum" sz="quarter" idx="16"/>
          </p:nvPr>
        </p:nvSpPr>
        <p:spPr/>
        <p:txBody>
          <a:bodyPr/>
          <a:lstStyle/>
          <a:p>
            <a:fld id="{294A09A9-5501-47C1-A89A-A340965A2BE2}" type="slidenum">
              <a:rPr lang="en-US" smtClean="0"/>
              <a:pPr/>
              <a:t>‹#›</a:t>
            </a:fld>
            <a:endParaRPr lang="en-US">
              <a:latin typeface="+mn-lt"/>
            </a:endParaRPr>
          </a:p>
        </p:txBody>
      </p:sp>
      <p:pic>
        <p:nvPicPr>
          <p:cNvPr id="16" name="Picture 15" descr="Logo&#10;&#10;Description automatically generated">
            <a:extLst>
              <a:ext uri="{FF2B5EF4-FFF2-40B4-BE49-F238E27FC236}">
                <a16:creationId xmlns:a16="http://schemas.microsoft.com/office/drawing/2014/main" id="{F957E47E-A1B2-4DCA-8BCF-A88AA7D839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grpSp>
        <p:nvGrpSpPr>
          <p:cNvPr id="17" name="Group 16">
            <a:extLst>
              <a:ext uri="{FF2B5EF4-FFF2-40B4-BE49-F238E27FC236}">
                <a16:creationId xmlns:a16="http://schemas.microsoft.com/office/drawing/2014/main" id="{E78BC2A3-A884-4031-A910-BBF560E5E76F}"/>
              </a:ext>
            </a:extLst>
          </p:cNvPr>
          <p:cNvGrpSpPr>
            <a:grpSpLocks/>
          </p:cNvGrpSpPr>
          <p:nvPr userDrawn="1"/>
        </p:nvGrpSpPr>
        <p:grpSpPr bwMode="auto">
          <a:xfrm rot="16200000" flipV="1">
            <a:off x="0" y="3900132"/>
            <a:ext cx="2959226" cy="2959226"/>
            <a:chOff x="0" y="12289"/>
            <a:chExt cx="3550" cy="3551"/>
          </a:xfrm>
        </p:grpSpPr>
        <p:sp>
          <p:nvSpPr>
            <p:cNvPr id="18" name="Freeform 19">
              <a:extLst>
                <a:ext uri="{FF2B5EF4-FFF2-40B4-BE49-F238E27FC236}">
                  <a16:creationId xmlns:a16="http://schemas.microsoft.com/office/drawing/2014/main" id="{D3C70A5D-F282-4CEB-A8A4-66ADC717F878}"/>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4" name="Freeform 20">
              <a:extLst>
                <a:ext uri="{FF2B5EF4-FFF2-40B4-BE49-F238E27FC236}">
                  <a16:creationId xmlns:a16="http://schemas.microsoft.com/office/drawing/2014/main" id="{15E150DD-E768-4C3C-B888-C1CA1A030AF7}"/>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6" name="Freeform 21">
              <a:extLst>
                <a:ext uri="{FF2B5EF4-FFF2-40B4-BE49-F238E27FC236}">
                  <a16:creationId xmlns:a16="http://schemas.microsoft.com/office/drawing/2014/main" id="{595BF247-13DF-4CCD-A8F6-B9CC7280C13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23" name="Picture Placeholder 25">
            <a:extLst>
              <a:ext uri="{FF2B5EF4-FFF2-40B4-BE49-F238E27FC236}">
                <a16:creationId xmlns:a16="http://schemas.microsoft.com/office/drawing/2014/main" id="{BC911291-79F0-4AB7-944E-2DC02AC1D60E}"/>
              </a:ext>
            </a:extLst>
          </p:cNvPr>
          <p:cNvSpPr>
            <a:spLocks noGrp="1"/>
          </p:cNvSpPr>
          <p:nvPr>
            <p:ph type="pic" sz="quarter" idx="18"/>
          </p:nvPr>
        </p:nvSpPr>
        <p:spPr>
          <a:xfrm>
            <a:off x="970852" y="1969330"/>
            <a:ext cx="1777096" cy="1709118"/>
          </a:xfrm>
          <a:prstGeom prst="rect">
            <a:avLst/>
          </a:prstGeom>
        </p:spPr>
        <p:txBody>
          <a:bodyPr/>
          <a:lstStyle>
            <a:lvl1pPr marL="228600" indent="-228600">
              <a:buFont typeface="Wingdings" panose="05000000000000000000" pitchFamily="2" charset="2"/>
              <a:buChar char="§"/>
              <a:defRPr/>
            </a:lvl1pPr>
          </a:lstStyle>
          <a:p>
            <a:r>
              <a:rPr lang="en-US"/>
              <a:t>Click icon to add picture</a:t>
            </a:r>
          </a:p>
        </p:txBody>
      </p:sp>
      <p:sp>
        <p:nvSpPr>
          <p:cNvPr id="25" name="Title 1">
            <a:extLst>
              <a:ext uri="{FF2B5EF4-FFF2-40B4-BE49-F238E27FC236}">
                <a16:creationId xmlns:a16="http://schemas.microsoft.com/office/drawing/2014/main" id="{58D3FD32-477A-43F0-9000-FC5FE2BD4F57}"/>
              </a:ext>
            </a:extLst>
          </p:cNvPr>
          <p:cNvSpPr>
            <a:spLocks noGrp="1"/>
          </p:cNvSpPr>
          <p:nvPr>
            <p:ph type="title"/>
          </p:nvPr>
        </p:nvSpPr>
        <p:spPr>
          <a:xfrm>
            <a:off x="964023" y="879063"/>
            <a:ext cx="4941478"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p>
        </p:txBody>
      </p:sp>
      <p:cxnSp>
        <p:nvCxnSpPr>
          <p:cNvPr id="27" name="Straight Connector 26">
            <a:extLst>
              <a:ext uri="{FF2B5EF4-FFF2-40B4-BE49-F238E27FC236}">
                <a16:creationId xmlns:a16="http://schemas.microsoft.com/office/drawing/2014/main" id="{1864305D-1866-4F67-AC0E-CEF24A0107AD}"/>
              </a:ext>
            </a:extLst>
          </p:cNvPr>
          <p:cNvCxnSpPr>
            <a:cxnSpLocks/>
          </p:cNvCxnSpPr>
          <p:nvPr userDrawn="1"/>
        </p:nvCxnSpPr>
        <p:spPr>
          <a:xfrm>
            <a:off x="952500" y="1939108"/>
            <a:ext cx="2133600" cy="0"/>
          </a:xfrm>
          <a:prstGeom prst="line">
            <a:avLst/>
          </a:prstGeom>
          <a:ln w="101600">
            <a:solidFill>
              <a:schemeClr val="tx1"/>
            </a:solidFill>
          </a:ln>
        </p:spPr>
        <p:style>
          <a:lnRef idx="1">
            <a:schemeClr val="dk1"/>
          </a:lnRef>
          <a:fillRef idx="0">
            <a:schemeClr val="dk1"/>
          </a:fillRef>
          <a:effectRef idx="0">
            <a:schemeClr val="dk1"/>
          </a:effectRef>
          <a:fontRef idx="minor">
            <a:schemeClr val="tx1"/>
          </a:fontRef>
        </p:style>
      </p:cxnSp>
      <p:sp>
        <p:nvSpPr>
          <p:cNvPr id="28" name="Picture Placeholder 25">
            <a:extLst>
              <a:ext uri="{FF2B5EF4-FFF2-40B4-BE49-F238E27FC236}">
                <a16:creationId xmlns:a16="http://schemas.microsoft.com/office/drawing/2014/main" id="{E82EE234-1365-4B22-B570-A0531CE1CB12}"/>
              </a:ext>
            </a:extLst>
          </p:cNvPr>
          <p:cNvSpPr>
            <a:spLocks noGrp="1"/>
          </p:cNvSpPr>
          <p:nvPr>
            <p:ph type="pic" sz="quarter" idx="24"/>
          </p:nvPr>
        </p:nvSpPr>
        <p:spPr>
          <a:xfrm>
            <a:off x="3090892" y="1969330"/>
            <a:ext cx="1777096" cy="1709118"/>
          </a:xfrm>
          <a:prstGeom prst="rect">
            <a:avLst/>
          </a:prstGeom>
        </p:spPr>
        <p:txBody>
          <a:bodyPr/>
          <a:lstStyle>
            <a:lvl1pPr marL="228600" indent="-228600">
              <a:buFont typeface="Wingdings" panose="05000000000000000000" pitchFamily="2" charset="2"/>
              <a:buChar char="§"/>
              <a:defRPr/>
            </a:lvl1pPr>
          </a:lstStyle>
          <a:p>
            <a:r>
              <a:rPr lang="en-US"/>
              <a:t>Click icon to add picture</a:t>
            </a:r>
          </a:p>
        </p:txBody>
      </p:sp>
      <p:sp>
        <p:nvSpPr>
          <p:cNvPr id="29" name="Text Placeholder 29">
            <a:extLst>
              <a:ext uri="{FF2B5EF4-FFF2-40B4-BE49-F238E27FC236}">
                <a16:creationId xmlns:a16="http://schemas.microsoft.com/office/drawing/2014/main" id="{5A824E79-1F48-4D26-ACD2-04D58CCF5D98}"/>
              </a:ext>
            </a:extLst>
          </p:cNvPr>
          <p:cNvSpPr>
            <a:spLocks noGrp="1"/>
          </p:cNvSpPr>
          <p:nvPr>
            <p:ph type="body" sz="quarter" idx="12"/>
          </p:nvPr>
        </p:nvSpPr>
        <p:spPr>
          <a:xfrm>
            <a:off x="1068660" y="4515801"/>
            <a:ext cx="1789978" cy="309850"/>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30" name="Text Placeholder 29">
            <a:extLst>
              <a:ext uri="{FF2B5EF4-FFF2-40B4-BE49-F238E27FC236}">
                <a16:creationId xmlns:a16="http://schemas.microsoft.com/office/drawing/2014/main" id="{0C6B9588-679E-4391-9E86-C07F155272BB}"/>
              </a:ext>
            </a:extLst>
          </p:cNvPr>
          <p:cNvSpPr>
            <a:spLocks noGrp="1"/>
          </p:cNvSpPr>
          <p:nvPr>
            <p:ph type="body" sz="quarter" idx="11"/>
          </p:nvPr>
        </p:nvSpPr>
        <p:spPr>
          <a:xfrm>
            <a:off x="970852" y="4088244"/>
            <a:ext cx="1789978" cy="172686"/>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32" name="Text Placeholder 29">
            <a:extLst>
              <a:ext uri="{FF2B5EF4-FFF2-40B4-BE49-F238E27FC236}">
                <a16:creationId xmlns:a16="http://schemas.microsoft.com/office/drawing/2014/main" id="{7CC34172-E445-47B2-B9F9-7EC8BD85E03A}"/>
              </a:ext>
            </a:extLst>
          </p:cNvPr>
          <p:cNvSpPr>
            <a:spLocks noGrp="1"/>
          </p:cNvSpPr>
          <p:nvPr>
            <p:ph type="body" sz="quarter" idx="13"/>
          </p:nvPr>
        </p:nvSpPr>
        <p:spPr>
          <a:xfrm>
            <a:off x="3164909" y="4520999"/>
            <a:ext cx="1785412" cy="309850"/>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33" name="Text Placeholder 29">
            <a:extLst>
              <a:ext uri="{FF2B5EF4-FFF2-40B4-BE49-F238E27FC236}">
                <a16:creationId xmlns:a16="http://schemas.microsoft.com/office/drawing/2014/main" id="{D0DA7958-8B58-4DA3-8308-8EA600FD4FE1}"/>
              </a:ext>
            </a:extLst>
          </p:cNvPr>
          <p:cNvSpPr>
            <a:spLocks noGrp="1"/>
          </p:cNvSpPr>
          <p:nvPr>
            <p:ph type="body" sz="quarter" idx="25"/>
          </p:nvPr>
        </p:nvSpPr>
        <p:spPr>
          <a:xfrm>
            <a:off x="3093860" y="4088244"/>
            <a:ext cx="1785412" cy="172686"/>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35" name="Text Placeholder 29">
            <a:extLst>
              <a:ext uri="{FF2B5EF4-FFF2-40B4-BE49-F238E27FC236}">
                <a16:creationId xmlns:a16="http://schemas.microsoft.com/office/drawing/2014/main" id="{C2A7C722-1030-4059-ACA7-F296FFAED335}"/>
              </a:ext>
            </a:extLst>
          </p:cNvPr>
          <p:cNvSpPr>
            <a:spLocks noGrp="1"/>
          </p:cNvSpPr>
          <p:nvPr>
            <p:ph type="body" sz="quarter" idx="26"/>
          </p:nvPr>
        </p:nvSpPr>
        <p:spPr>
          <a:xfrm>
            <a:off x="7349189" y="4520999"/>
            <a:ext cx="1786324" cy="309850"/>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36" name="Text Placeholder 29">
            <a:extLst>
              <a:ext uri="{FF2B5EF4-FFF2-40B4-BE49-F238E27FC236}">
                <a16:creationId xmlns:a16="http://schemas.microsoft.com/office/drawing/2014/main" id="{9FF0FFF0-54D3-461C-8E7C-FD73CBA80DF4}"/>
              </a:ext>
            </a:extLst>
          </p:cNvPr>
          <p:cNvSpPr>
            <a:spLocks noGrp="1"/>
          </p:cNvSpPr>
          <p:nvPr>
            <p:ph type="body" sz="quarter" idx="31"/>
          </p:nvPr>
        </p:nvSpPr>
        <p:spPr>
          <a:xfrm>
            <a:off x="7331656" y="4088244"/>
            <a:ext cx="1786324" cy="172686"/>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37" name="Text Placeholder 29">
            <a:extLst>
              <a:ext uri="{FF2B5EF4-FFF2-40B4-BE49-F238E27FC236}">
                <a16:creationId xmlns:a16="http://schemas.microsoft.com/office/drawing/2014/main" id="{AF47D6D6-4BAA-4290-8746-542933770E3B}"/>
              </a:ext>
            </a:extLst>
          </p:cNvPr>
          <p:cNvSpPr>
            <a:spLocks noGrp="1"/>
          </p:cNvSpPr>
          <p:nvPr>
            <p:ph type="body" sz="quarter" idx="19"/>
          </p:nvPr>
        </p:nvSpPr>
        <p:spPr>
          <a:xfrm>
            <a:off x="9441784" y="4515801"/>
            <a:ext cx="1786324" cy="309850"/>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38" name="Text Placeholder 29">
            <a:extLst>
              <a:ext uri="{FF2B5EF4-FFF2-40B4-BE49-F238E27FC236}">
                <a16:creationId xmlns:a16="http://schemas.microsoft.com/office/drawing/2014/main" id="{B4A12200-866A-423F-9A4E-7067C9B297AC}"/>
              </a:ext>
            </a:extLst>
          </p:cNvPr>
          <p:cNvSpPr>
            <a:spLocks noGrp="1"/>
          </p:cNvSpPr>
          <p:nvPr>
            <p:ph type="body" sz="quarter" idx="21"/>
          </p:nvPr>
        </p:nvSpPr>
        <p:spPr>
          <a:xfrm>
            <a:off x="9451012" y="4088244"/>
            <a:ext cx="1786324" cy="172686"/>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39" name="Picture Placeholder 25">
            <a:extLst>
              <a:ext uri="{FF2B5EF4-FFF2-40B4-BE49-F238E27FC236}">
                <a16:creationId xmlns:a16="http://schemas.microsoft.com/office/drawing/2014/main" id="{4FBF1E75-C0DF-4899-91EF-E1B780405273}"/>
              </a:ext>
            </a:extLst>
          </p:cNvPr>
          <p:cNvSpPr>
            <a:spLocks noGrp="1"/>
          </p:cNvSpPr>
          <p:nvPr>
            <p:ph type="pic" sz="quarter" idx="27"/>
          </p:nvPr>
        </p:nvSpPr>
        <p:spPr>
          <a:xfrm>
            <a:off x="7330972" y="1969330"/>
            <a:ext cx="1777096" cy="1709118"/>
          </a:xfrm>
          <a:prstGeom prst="rect">
            <a:avLst/>
          </a:prstGeom>
        </p:spPr>
        <p:txBody>
          <a:bodyPr/>
          <a:lstStyle>
            <a:lvl1pPr marL="228600" indent="-228600">
              <a:buFont typeface="Wingdings" panose="05000000000000000000" pitchFamily="2" charset="2"/>
              <a:buChar char="§"/>
              <a:defRPr/>
            </a:lvl1pPr>
          </a:lstStyle>
          <a:p>
            <a:r>
              <a:rPr lang="en-US"/>
              <a:t>Click icon to add picture</a:t>
            </a:r>
          </a:p>
        </p:txBody>
      </p:sp>
      <p:sp>
        <p:nvSpPr>
          <p:cNvPr id="40" name="Picture Placeholder 25">
            <a:extLst>
              <a:ext uri="{FF2B5EF4-FFF2-40B4-BE49-F238E27FC236}">
                <a16:creationId xmlns:a16="http://schemas.microsoft.com/office/drawing/2014/main" id="{082AFAA1-8293-47CE-96E7-A94EBC3A4335}"/>
              </a:ext>
            </a:extLst>
          </p:cNvPr>
          <p:cNvSpPr>
            <a:spLocks noGrp="1"/>
          </p:cNvSpPr>
          <p:nvPr>
            <p:ph type="pic" sz="quarter" idx="30"/>
          </p:nvPr>
        </p:nvSpPr>
        <p:spPr>
          <a:xfrm>
            <a:off x="9451012" y="1969330"/>
            <a:ext cx="1777096" cy="1709118"/>
          </a:xfrm>
          <a:prstGeom prst="rect">
            <a:avLst/>
          </a:prstGeom>
        </p:spPr>
        <p:txBody>
          <a:bodyPr/>
          <a:lstStyle>
            <a:lvl1pPr marL="228600" indent="-228600">
              <a:buFont typeface="Wingdings" panose="05000000000000000000" pitchFamily="2" charset="2"/>
              <a:buChar char="§"/>
              <a:defRPr/>
            </a:lvl1pPr>
          </a:lstStyle>
          <a:p>
            <a:r>
              <a:rPr lang="en-US"/>
              <a:t>Click icon to add picture</a:t>
            </a:r>
          </a:p>
        </p:txBody>
      </p:sp>
      <p:sp>
        <p:nvSpPr>
          <p:cNvPr id="41" name="Text Placeholder 29">
            <a:extLst>
              <a:ext uri="{FF2B5EF4-FFF2-40B4-BE49-F238E27FC236}">
                <a16:creationId xmlns:a16="http://schemas.microsoft.com/office/drawing/2014/main" id="{E433388A-B086-45D7-9B2A-9EA7F5730C2B}"/>
              </a:ext>
            </a:extLst>
          </p:cNvPr>
          <p:cNvSpPr>
            <a:spLocks noGrp="1"/>
          </p:cNvSpPr>
          <p:nvPr>
            <p:ph type="body" sz="quarter" idx="35"/>
          </p:nvPr>
        </p:nvSpPr>
        <p:spPr>
          <a:xfrm>
            <a:off x="5256593" y="4520999"/>
            <a:ext cx="1786324" cy="309850"/>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42" name="Text Placeholder 29">
            <a:extLst>
              <a:ext uri="{FF2B5EF4-FFF2-40B4-BE49-F238E27FC236}">
                <a16:creationId xmlns:a16="http://schemas.microsoft.com/office/drawing/2014/main" id="{028C169B-FF08-4B3B-A038-C7293DF9EF54}"/>
              </a:ext>
            </a:extLst>
          </p:cNvPr>
          <p:cNvSpPr>
            <a:spLocks noGrp="1"/>
          </p:cNvSpPr>
          <p:nvPr>
            <p:ph type="body" sz="quarter" idx="36"/>
          </p:nvPr>
        </p:nvSpPr>
        <p:spPr>
          <a:xfrm>
            <a:off x="5212302" y="4088244"/>
            <a:ext cx="1786324" cy="172686"/>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43" name="Picture Placeholder 25">
            <a:extLst>
              <a:ext uri="{FF2B5EF4-FFF2-40B4-BE49-F238E27FC236}">
                <a16:creationId xmlns:a16="http://schemas.microsoft.com/office/drawing/2014/main" id="{2708EA47-C8AF-44EA-B985-AE297D0C6724}"/>
              </a:ext>
            </a:extLst>
          </p:cNvPr>
          <p:cNvSpPr>
            <a:spLocks noGrp="1"/>
          </p:cNvSpPr>
          <p:nvPr>
            <p:ph type="pic" sz="quarter" idx="37"/>
          </p:nvPr>
        </p:nvSpPr>
        <p:spPr>
          <a:xfrm>
            <a:off x="5210932" y="1969330"/>
            <a:ext cx="1777096" cy="1709118"/>
          </a:xfrm>
          <a:prstGeom prst="rect">
            <a:avLst/>
          </a:prstGeom>
        </p:spPr>
        <p:txBody>
          <a:bodyPr/>
          <a:lstStyle>
            <a:lvl1pPr marL="228600" indent="-228600">
              <a:buFont typeface="Wingdings" panose="05000000000000000000" pitchFamily="2" charset="2"/>
              <a:buChar char="§"/>
              <a:defRPr/>
            </a:lvl1pPr>
          </a:lstStyle>
          <a:p>
            <a:r>
              <a:rPr lang="en-US"/>
              <a:t>Click icon to add picture</a:t>
            </a:r>
          </a:p>
        </p:txBody>
      </p:sp>
    </p:spTree>
    <p:extLst>
      <p:ext uri="{BB962C8B-B14F-4D97-AF65-F5344CB8AC3E}">
        <p14:creationId xmlns:p14="http://schemas.microsoft.com/office/powerpoint/2010/main" val="1147364454"/>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24">
          <p15:clr>
            <a:srgbClr val="FBAE40"/>
          </p15:clr>
        </p15:guide>
        <p15:guide id="2" pos="7032">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meline ">
    <p:bg>
      <p:bgPr>
        <a:solidFill>
          <a:schemeClr val="tx1"/>
        </a:solidFill>
        <a:effectLst/>
      </p:bgPr>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040046AF-E5BF-854D-9986-7C3019770FE7}"/>
              </a:ext>
            </a:extLst>
          </p:cNvPr>
          <p:cNvCxnSpPr>
            <a:cxnSpLocks/>
          </p:cNvCxnSpPr>
          <p:nvPr/>
        </p:nvCxnSpPr>
        <p:spPr>
          <a:xfrm flipH="1">
            <a:off x="1045959" y="1938013"/>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6CA14A6-0144-BC49-A8D4-C979D13258C0}"/>
              </a:ext>
            </a:extLst>
          </p:cNvPr>
          <p:cNvCxnSpPr>
            <a:cxnSpLocks/>
          </p:cNvCxnSpPr>
          <p:nvPr/>
        </p:nvCxnSpPr>
        <p:spPr>
          <a:xfrm flipH="1">
            <a:off x="6180493" y="1938013"/>
            <a:ext cx="11102"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A582FC2-A135-5743-B9C0-6AC7225B42E1}"/>
              </a:ext>
            </a:extLst>
          </p:cNvPr>
          <p:cNvCxnSpPr>
            <a:cxnSpLocks/>
          </p:cNvCxnSpPr>
          <p:nvPr/>
        </p:nvCxnSpPr>
        <p:spPr>
          <a:xfrm flipH="1">
            <a:off x="8745623" y="3628942"/>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77C43222-5868-0247-838F-58F4F6C8EE75}"/>
              </a:ext>
            </a:extLst>
          </p:cNvPr>
          <p:cNvCxnSpPr>
            <a:cxnSpLocks/>
          </p:cNvCxnSpPr>
          <p:nvPr/>
        </p:nvCxnSpPr>
        <p:spPr>
          <a:xfrm flipH="1">
            <a:off x="3611089" y="3620171"/>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30" name="Title 1">
            <a:extLst>
              <a:ext uri="{FF2B5EF4-FFF2-40B4-BE49-F238E27FC236}">
                <a16:creationId xmlns:a16="http://schemas.microsoft.com/office/drawing/2014/main" id="{46EEE005-F78A-9D4F-B159-964376C387DD}"/>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p>
        </p:txBody>
      </p:sp>
      <p:sp>
        <p:nvSpPr>
          <p:cNvPr id="96" name="Text Placeholder 29">
            <a:extLst>
              <a:ext uri="{FF2B5EF4-FFF2-40B4-BE49-F238E27FC236}">
                <a16:creationId xmlns:a16="http://schemas.microsoft.com/office/drawing/2014/main" id="{FC61536F-8EA7-5A48-AF76-8B0E251BD8CB}"/>
              </a:ext>
            </a:extLst>
          </p:cNvPr>
          <p:cNvSpPr>
            <a:spLocks noGrp="1"/>
          </p:cNvSpPr>
          <p:nvPr>
            <p:ph type="body" sz="quarter" idx="12"/>
          </p:nvPr>
        </p:nvSpPr>
        <p:spPr>
          <a:xfrm>
            <a:off x="1296955" y="2659086"/>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97" name="Text Placeholder 29">
            <a:extLst>
              <a:ext uri="{FF2B5EF4-FFF2-40B4-BE49-F238E27FC236}">
                <a16:creationId xmlns:a16="http://schemas.microsoft.com/office/drawing/2014/main" id="{64FFD994-BD97-ED49-8607-286ECBB1CDA3}"/>
              </a:ext>
            </a:extLst>
          </p:cNvPr>
          <p:cNvSpPr>
            <a:spLocks noGrp="1"/>
          </p:cNvSpPr>
          <p:nvPr>
            <p:ph type="body" sz="quarter" idx="11"/>
          </p:nvPr>
        </p:nvSpPr>
        <p:spPr>
          <a:xfrm>
            <a:off x="1296955" y="2292916"/>
            <a:ext cx="2133600" cy="205837"/>
          </a:xfrm>
          <a:ln>
            <a:noFill/>
          </a:ln>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102" name="Text Placeholder 29">
            <a:extLst>
              <a:ext uri="{FF2B5EF4-FFF2-40B4-BE49-F238E27FC236}">
                <a16:creationId xmlns:a16="http://schemas.microsoft.com/office/drawing/2014/main" id="{D1ADE805-BFBC-ED47-B9CB-6CB2FF02E868}"/>
              </a:ext>
            </a:extLst>
          </p:cNvPr>
          <p:cNvSpPr>
            <a:spLocks noGrp="1"/>
          </p:cNvSpPr>
          <p:nvPr>
            <p:ph type="body" sz="quarter" idx="30"/>
          </p:nvPr>
        </p:nvSpPr>
        <p:spPr>
          <a:xfrm>
            <a:off x="3897799" y="4811558"/>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03" name="Text Placeholder 29">
            <a:extLst>
              <a:ext uri="{FF2B5EF4-FFF2-40B4-BE49-F238E27FC236}">
                <a16:creationId xmlns:a16="http://schemas.microsoft.com/office/drawing/2014/main" id="{334A3589-641F-F547-891B-149579153B75}"/>
              </a:ext>
            </a:extLst>
          </p:cNvPr>
          <p:cNvSpPr>
            <a:spLocks noGrp="1"/>
          </p:cNvSpPr>
          <p:nvPr>
            <p:ph type="body" sz="quarter" idx="31"/>
          </p:nvPr>
        </p:nvSpPr>
        <p:spPr>
          <a:xfrm>
            <a:off x="3897799" y="4426138"/>
            <a:ext cx="2133600" cy="205837"/>
          </a:xfrm>
          <a:ln>
            <a:noFill/>
          </a:ln>
        </p:spPr>
        <p:txBody>
          <a:bodyPr vert="horz" lIns="0" tIns="0" rIns="0" bIns="0" rtlCol="0">
            <a:noAutofit/>
          </a:bodyPr>
          <a:lstStyle>
            <a:lvl1pPr marL="0" indent="0">
              <a:spcBef>
                <a:spcPts val="400"/>
              </a:spcBef>
              <a:buNone/>
              <a:defRPr lang="en-US" sz="1800" spc="0" baseline="0" dirty="0">
                <a:latin typeface="+mj-lt"/>
              </a:defRPr>
            </a:lvl1pPr>
            <a:lvl2pPr>
              <a:defRPr sz="4000"/>
            </a:lvl2pPr>
            <a:lvl3pPr>
              <a:defRPr sz="4000"/>
            </a:lvl3pPr>
            <a:lvl4pPr>
              <a:defRPr sz="4000"/>
            </a:lvl4pPr>
            <a:lvl5pPr>
              <a:defRPr sz="4000"/>
            </a:lvl5pPr>
          </a:lstStyle>
          <a:p>
            <a:pPr marL="0" lvl="0" indent="0">
              <a:spcBef>
                <a:spcPts val="400"/>
              </a:spcBef>
              <a:buNone/>
            </a:pPr>
            <a:r>
              <a:rPr lang="en-US"/>
              <a:t>Click to edit Master text styles</a:t>
            </a:r>
          </a:p>
        </p:txBody>
      </p:sp>
      <p:sp>
        <p:nvSpPr>
          <p:cNvPr id="106" name="Text Placeholder 29">
            <a:extLst>
              <a:ext uri="{FF2B5EF4-FFF2-40B4-BE49-F238E27FC236}">
                <a16:creationId xmlns:a16="http://schemas.microsoft.com/office/drawing/2014/main" id="{A63F8454-D12E-A641-ABD0-8977D3F5EC05}"/>
              </a:ext>
            </a:extLst>
          </p:cNvPr>
          <p:cNvSpPr>
            <a:spLocks noGrp="1"/>
          </p:cNvSpPr>
          <p:nvPr>
            <p:ph type="body" sz="quarter" idx="32"/>
          </p:nvPr>
        </p:nvSpPr>
        <p:spPr>
          <a:xfrm>
            <a:off x="9001711" y="4811558"/>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07" name="Text Placeholder 29">
            <a:extLst>
              <a:ext uri="{FF2B5EF4-FFF2-40B4-BE49-F238E27FC236}">
                <a16:creationId xmlns:a16="http://schemas.microsoft.com/office/drawing/2014/main" id="{F35AA15D-DBAD-9840-8764-A5B6D486A234}"/>
              </a:ext>
            </a:extLst>
          </p:cNvPr>
          <p:cNvSpPr>
            <a:spLocks noGrp="1"/>
          </p:cNvSpPr>
          <p:nvPr>
            <p:ph type="body" sz="quarter" idx="33"/>
          </p:nvPr>
        </p:nvSpPr>
        <p:spPr>
          <a:xfrm>
            <a:off x="9001711" y="4426138"/>
            <a:ext cx="2133600" cy="205837"/>
          </a:xfrm>
          <a:ln>
            <a:noFill/>
          </a:ln>
        </p:spPr>
        <p:txBody>
          <a:bodyPr vert="horz" lIns="0" tIns="0" rIns="0" bIns="0" rtlCol="0">
            <a:noAutofit/>
          </a:bodyPr>
          <a:lstStyle>
            <a:lvl1pPr marL="0" indent="0">
              <a:spcBef>
                <a:spcPts val="400"/>
              </a:spcBef>
              <a:buNone/>
              <a:defRPr lang="en-US" sz="1800" spc="0" baseline="0" dirty="0">
                <a:latin typeface="+mj-lt"/>
              </a:defRPr>
            </a:lvl1pPr>
            <a:lvl2pPr>
              <a:defRPr sz="4000"/>
            </a:lvl2pPr>
            <a:lvl3pPr>
              <a:defRPr sz="4000"/>
            </a:lvl3pPr>
            <a:lvl4pPr>
              <a:defRPr sz="4000"/>
            </a:lvl4pPr>
            <a:lvl5pPr>
              <a:defRPr sz="4000"/>
            </a:lvl5pPr>
          </a:lstStyle>
          <a:p>
            <a:pPr marL="0" lvl="0" indent="0">
              <a:spcBef>
                <a:spcPts val="400"/>
              </a:spcBef>
              <a:buNone/>
            </a:pPr>
            <a:r>
              <a:rPr lang="en-US"/>
              <a:t>Click to edit Master text styles</a:t>
            </a:r>
          </a:p>
        </p:txBody>
      </p:sp>
      <p:sp>
        <p:nvSpPr>
          <p:cNvPr id="108" name="Text Placeholder 29">
            <a:extLst>
              <a:ext uri="{FF2B5EF4-FFF2-40B4-BE49-F238E27FC236}">
                <a16:creationId xmlns:a16="http://schemas.microsoft.com/office/drawing/2014/main" id="{8357CA0F-1A55-B145-8305-562F0DF22543}"/>
              </a:ext>
            </a:extLst>
          </p:cNvPr>
          <p:cNvSpPr>
            <a:spLocks noGrp="1"/>
          </p:cNvSpPr>
          <p:nvPr>
            <p:ph type="body" sz="quarter" idx="34"/>
          </p:nvPr>
        </p:nvSpPr>
        <p:spPr>
          <a:xfrm>
            <a:off x="6438143" y="2659086"/>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09" name="Text Placeholder 29">
            <a:extLst>
              <a:ext uri="{FF2B5EF4-FFF2-40B4-BE49-F238E27FC236}">
                <a16:creationId xmlns:a16="http://schemas.microsoft.com/office/drawing/2014/main" id="{D6C49F6F-AF28-8942-8442-8F54A1DC388B}"/>
              </a:ext>
            </a:extLst>
          </p:cNvPr>
          <p:cNvSpPr>
            <a:spLocks noGrp="1"/>
          </p:cNvSpPr>
          <p:nvPr>
            <p:ph type="body" sz="quarter" idx="35"/>
          </p:nvPr>
        </p:nvSpPr>
        <p:spPr>
          <a:xfrm>
            <a:off x="6438143" y="2292916"/>
            <a:ext cx="2133600" cy="205837"/>
          </a:xfrm>
          <a:ln>
            <a:noFill/>
          </a:ln>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8" name="Straight Connector 7">
            <a:extLst>
              <a:ext uri="{FF2B5EF4-FFF2-40B4-BE49-F238E27FC236}">
                <a16:creationId xmlns:a16="http://schemas.microsoft.com/office/drawing/2014/main" id="{4CE2724A-BCA1-604F-9D18-BF05746408C2}"/>
              </a:ext>
            </a:extLst>
          </p:cNvPr>
          <p:cNvCxnSpPr/>
          <p:nvPr/>
        </p:nvCxnSpPr>
        <p:spPr>
          <a:xfrm>
            <a:off x="967689" y="3693010"/>
            <a:ext cx="10275477" cy="0"/>
          </a:xfrm>
          <a:prstGeom prst="line">
            <a:avLst/>
          </a:prstGeom>
          <a:ln w="165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44" name="Rectangle 43">
            <a:extLst>
              <a:ext uri="{FF2B5EF4-FFF2-40B4-BE49-F238E27FC236}">
                <a16:creationId xmlns:a16="http://schemas.microsoft.com/office/drawing/2014/main" id="{4923D7D1-A9CC-C34C-86FF-43B5C8978712}"/>
              </a:ext>
            </a:extLst>
          </p:cNvPr>
          <p:cNvSpPr/>
          <p:nvPr/>
        </p:nvSpPr>
        <p:spPr>
          <a:xfrm>
            <a:off x="964323" y="3607471"/>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6119FF13-13AB-3448-B24E-58E18B3CE2B6}"/>
              </a:ext>
            </a:extLst>
          </p:cNvPr>
          <p:cNvSpPr/>
          <p:nvPr/>
        </p:nvSpPr>
        <p:spPr>
          <a:xfrm>
            <a:off x="3531590" y="3616242"/>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22F8F982-870E-AE44-B0D3-B3313BC48DB7}"/>
              </a:ext>
            </a:extLst>
          </p:cNvPr>
          <p:cNvSpPr/>
          <p:nvPr/>
        </p:nvSpPr>
        <p:spPr>
          <a:xfrm>
            <a:off x="6098857" y="3607471"/>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C549A137-DB5E-9C40-8C0A-ED607212022C}"/>
              </a:ext>
            </a:extLst>
          </p:cNvPr>
          <p:cNvSpPr/>
          <p:nvPr/>
        </p:nvSpPr>
        <p:spPr>
          <a:xfrm>
            <a:off x="8666124" y="3616242"/>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21DC2552-C347-4C3D-8C92-4A6981227C0E}"/>
              </a:ext>
            </a:extLst>
          </p:cNvPr>
          <p:cNvSpPr>
            <a:spLocks noGrp="1"/>
          </p:cNvSpPr>
          <p:nvPr>
            <p:ph type="dt" sz="half" idx="36"/>
          </p:nvPr>
        </p:nvSpPr>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A5B7C35C-F3E4-4522-8711-16E4F9052C2C}"/>
              </a:ext>
            </a:extLst>
          </p:cNvPr>
          <p:cNvSpPr>
            <a:spLocks noGrp="1"/>
          </p:cNvSpPr>
          <p:nvPr>
            <p:ph type="ftr" sz="quarter" idx="37"/>
          </p:nvPr>
        </p:nvSpPr>
        <p:spPr/>
        <p:txBody>
          <a:bodyPr/>
          <a:lstStyle>
            <a:lvl1pPr>
              <a:defRPr/>
            </a:lvl1pPr>
          </a:lstStyle>
          <a:p>
            <a:r>
              <a:rPr lang="en-US"/>
              <a:t>Footer</a:t>
            </a:r>
          </a:p>
        </p:txBody>
      </p:sp>
      <p:sp>
        <p:nvSpPr>
          <p:cNvPr id="4" name="Slide Number Placeholder 3">
            <a:extLst>
              <a:ext uri="{FF2B5EF4-FFF2-40B4-BE49-F238E27FC236}">
                <a16:creationId xmlns:a16="http://schemas.microsoft.com/office/drawing/2014/main" id="{1F4D6BAD-56F4-42F1-A2B3-FDB73364FD40}"/>
              </a:ext>
            </a:extLst>
          </p:cNvPr>
          <p:cNvSpPr>
            <a:spLocks noGrp="1"/>
          </p:cNvSpPr>
          <p:nvPr>
            <p:ph type="sldNum" sz="quarter" idx="38"/>
          </p:nvPr>
        </p:nvSpPr>
        <p:spPr/>
        <p:txBody>
          <a:bodyPr/>
          <a:lstStyle/>
          <a:p>
            <a:fld id="{294A09A9-5501-47C1-A89A-A340965A2BE2}" type="slidenum">
              <a:rPr lang="en-US" smtClean="0"/>
              <a:pPr/>
              <a:t>‹#›</a:t>
            </a:fld>
            <a:endParaRPr lang="en-US">
              <a:latin typeface="+mn-lt"/>
            </a:endParaRPr>
          </a:p>
        </p:txBody>
      </p:sp>
      <p:pic>
        <p:nvPicPr>
          <p:cNvPr id="23" name="Picture 22" descr="Logo&#10;&#10;Description automatically generated">
            <a:extLst>
              <a:ext uri="{FF2B5EF4-FFF2-40B4-BE49-F238E27FC236}">
                <a16:creationId xmlns:a16="http://schemas.microsoft.com/office/drawing/2014/main" id="{8CDFEC47-27E4-46D8-8CD7-CF4FDC28D8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cxnSp>
        <p:nvCxnSpPr>
          <p:cNvPr id="25" name="Straight Connector 24">
            <a:extLst>
              <a:ext uri="{FF2B5EF4-FFF2-40B4-BE49-F238E27FC236}">
                <a16:creationId xmlns:a16="http://schemas.microsoft.com/office/drawing/2014/main" id="{F0BD306D-A8FE-46C3-A2A9-3B66FB79129F}"/>
              </a:ext>
            </a:extLst>
          </p:cNvPr>
          <p:cNvCxnSpPr>
            <a:cxnSpLocks/>
          </p:cNvCxnSpPr>
          <p:nvPr userDrawn="1"/>
        </p:nvCxnSpPr>
        <p:spPr>
          <a:xfrm flipH="1">
            <a:off x="1045959" y="1938013"/>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5890C3AB-6797-4E0D-A120-28E798C6B907}"/>
              </a:ext>
            </a:extLst>
          </p:cNvPr>
          <p:cNvCxnSpPr>
            <a:cxnSpLocks/>
          </p:cNvCxnSpPr>
          <p:nvPr userDrawn="1"/>
        </p:nvCxnSpPr>
        <p:spPr>
          <a:xfrm flipH="1">
            <a:off x="6180493" y="1938013"/>
            <a:ext cx="11102"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DE4F89D-261E-4E48-8BC0-74232B40AE1F}"/>
              </a:ext>
            </a:extLst>
          </p:cNvPr>
          <p:cNvCxnSpPr>
            <a:cxnSpLocks/>
          </p:cNvCxnSpPr>
          <p:nvPr userDrawn="1"/>
        </p:nvCxnSpPr>
        <p:spPr>
          <a:xfrm flipH="1">
            <a:off x="8745623" y="3628942"/>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4C359E5F-01D9-47E5-9038-42079754444A}"/>
              </a:ext>
            </a:extLst>
          </p:cNvPr>
          <p:cNvCxnSpPr>
            <a:cxnSpLocks/>
          </p:cNvCxnSpPr>
          <p:nvPr userDrawn="1"/>
        </p:nvCxnSpPr>
        <p:spPr>
          <a:xfrm flipH="1">
            <a:off x="3611089" y="3620171"/>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3C9FE08-9D82-4330-BA97-14F04079F5A2}"/>
              </a:ext>
            </a:extLst>
          </p:cNvPr>
          <p:cNvCxnSpPr/>
          <p:nvPr userDrawn="1"/>
        </p:nvCxnSpPr>
        <p:spPr>
          <a:xfrm>
            <a:off x="967689" y="3693010"/>
            <a:ext cx="10275477" cy="0"/>
          </a:xfrm>
          <a:prstGeom prst="line">
            <a:avLst/>
          </a:prstGeom>
          <a:ln w="165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35" name="Rectangle 34">
            <a:extLst>
              <a:ext uri="{FF2B5EF4-FFF2-40B4-BE49-F238E27FC236}">
                <a16:creationId xmlns:a16="http://schemas.microsoft.com/office/drawing/2014/main" id="{53DF485C-0845-4DAA-9A14-8438C0F5AA9B}"/>
              </a:ext>
            </a:extLst>
          </p:cNvPr>
          <p:cNvSpPr/>
          <p:nvPr userDrawn="1"/>
        </p:nvSpPr>
        <p:spPr>
          <a:xfrm>
            <a:off x="964323" y="3607471"/>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8066D748-944E-4786-B04C-C098B2B28275}"/>
              </a:ext>
            </a:extLst>
          </p:cNvPr>
          <p:cNvSpPr/>
          <p:nvPr userDrawn="1"/>
        </p:nvSpPr>
        <p:spPr>
          <a:xfrm>
            <a:off x="3531590" y="3616242"/>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C0605CF7-357D-49EE-B217-184F760A490E}"/>
              </a:ext>
            </a:extLst>
          </p:cNvPr>
          <p:cNvSpPr/>
          <p:nvPr userDrawn="1"/>
        </p:nvSpPr>
        <p:spPr>
          <a:xfrm>
            <a:off x="6098857" y="3607471"/>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E3E470C4-DE75-45F9-B2CF-598226947644}"/>
              </a:ext>
            </a:extLst>
          </p:cNvPr>
          <p:cNvSpPr/>
          <p:nvPr userDrawn="1"/>
        </p:nvSpPr>
        <p:spPr>
          <a:xfrm>
            <a:off x="8666124" y="3616242"/>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33100323"/>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12" pos="7080" userDrawn="1">
          <p15:clr>
            <a:srgbClr val="FBAE40"/>
          </p15:clr>
        </p15:guide>
        <p15:guide id="13" pos="2880" userDrawn="1">
          <p15:clr>
            <a:srgbClr val="FBAE40"/>
          </p15:clr>
        </p15:guide>
        <p15:guide id="14" pos="5160" userDrawn="1">
          <p15:clr>
            <a:srgbClr val="FBAE40"/>
          </p15:clr>
        </p15:guide>
        <p15:guide id="15" pos="2520" userDrawn="1">
          <p15:clr>
            <a:srgbClr val="FBAE40"/>
          </p15:clr>
        </p15:guide>
        <p15:guide id="16" pos="4800" userDrawn="1">
          <p15:clr>
            <a:srgbClr val="FBAE40"/>
          </p15:clr>
        </p15:guide>
        <p15:guide id="17" orient="horz" pos="1224" userDrawn="1">
          <p15:clr>
            <a:srgbClr val="FBAE40"/>
          </p15:clr>
        </p15:guide>
        <p15:guide id="18" orient="horz" pos="3768" userDrawn="1">
          <p15:clr>
            <a:srgbClr val="FBAE40"/>
          </p15:clr>
        </p15:guide>
        <p15:guide id="19" orient="horz" pos="552" userDrawn="1">
          <p15:clr>
            <a:srgbClr val="FBAE40"/>
          </p15:clr>
        </p15:guide>
        <p15:guide id="20" orient="horz" pos="1512" userDrawn="1">
          <p15:clr>
            <a:srgbClr val="FBAE40"/>
          </p15:clr>
        </p15:guide>
        <p15:guide id="21" orient="horz" pos="2832"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2 Col">
    <p:bg>
      <p:bgPr>
        <a:solidFill>
          <a:schemeClr val="tx1"/>
        </a:solidFill>
        <a:effectLst/>
      </p:bgPr>
    </p:bg>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DEF3328-825B-3946-8472-DB93D6A32867}"/>
              </a:ext>
            </a:extLst>
          </p:cNvPr>
          <p:cNvGrpSpPr>
            <a:grpSpLocks/>
          </p:cNvGrpSpPr>
          <p:nvPr/>
        </p:nvGrpSpPr>
        <p:grpSpPr bwMode="auto">
          <a:xfrm rot="16200000" flipV="1">
            <a:off x="0" y="3900132"/>
            <a:ext cx="2959226" cy="2959226"/>
            <a:chOff x="0" y="12289"/>
            <a:chExt cx="3550" cy="3551"/>
          </a:xfrm>
        </p:grpSpPr>
        <p:sp>
          <p:nvSpPr>
            <p:cNvPr id="20" name="Freeform 19">
              <a:extLst>
                <a:ext uri="{FF2B5EF4-FFF2-40B4-BE49-F238E27FC236}">
                  <a16:creationId xmlns:a16="http://schemas.microsoft.com/office/drawing/2014/main" id="{4E4E09DF-AF21-0E4A-9838-14DFBFFED7D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1" name="Freeform 20">
              <a:extLst>
                <a:ext uri="{FF2B5EF4-FFF2-40B4-BE49-F238E27FC236}">
                  <a16:creationId xmlns:a16="http://schemas.microsoft.com/office/drawing/2014/main" id="{653F54AE-9BC1-3A45-A129-4028EADE406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2" name="Freeform 21">
              <a:extLst>
                <a:ext uri="{FF2B5EF4-FFF2-40B4-BE49-F238E27FC236}">
                  <a16:creationId xmlns:a16="http://schemas.microsoft.com/office/drawing/2014/main" id="{254F6D22-4944-974A-999E-F9E22F15952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32" name="Title 1">
            <a:extLst>
              <a:ext uri="{FF2B5EF4-FFF2-40B4-BE49-F238E27FC236}">
                <a16:creationId xmlns:a16="http://schemas.microsoft.com/office/drawing/2014/main" id="{467E05B6-B7CB-1E4F-96BA-4B8CFE8B63D9}"/>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p>
        </p:txBody>
      </p:sp>
      <p:cxnSp>
        <p:nvCxnSpPr>
          <p:cNvPr id="33" name="Straight Connector 32">
            <a:extLst>
              <a:ext uri="{FF2B5EF4-FFF2-40B4-BE49-F238E27FC236}">
                <a16:creationId xmlns:a16="http://schemas.microsoft.com/office/drawing/2014/main" id="{51DEB652-BD6A-BD41-B85E-704D2C41A1C4}"/>
              </a:ext>
            </a:extLst>
          </p:cNvPr>
          <p:cNvCxnSpPr>
            <a:cxnSpLocks/>
          </p:cNvCxnSpPr>
          <p:nvPr/>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3" name="Text Placeholder 2">
            <a:extLst>
              <a:ext uri="{FF2B5EF4-FFF2-40B4-BE49-F238E27FC236}">
                <a16:creationId xmlns:a16="http://schemas.microsoft.com/office/drawing/2014/main" id="{A6147D10-E7D7-8F40-AF69-726398729333}"/>
              </a:ext>
            </a:extLst>
          </p:cNvPr>
          <p:cNvSpPr>
            <a:spLocks noGrp="1"/>
          </p:cNvSpPr>
          <p:nvPr>
            <p:ph type="body" idx="1"/>
          </p:nvPr>
        </p:nvSpPr>
        <p:spPr>
          <a:xfrm>
            <a:off x="964023" y="2300984"/>
            <a:ext cx="4827178" cy="404216"/>
          </a:xfrm>
          <a:prstGeom prst="rect">
            <a:avLst/>
          </a:prstGeom>
        </p:spPr>
        <p:txBody>
          <a:bodyPr lIns="0" tIns="0" rIns="0" bIns="0" anchor="t" anchorCtr="0">
            <a:normAutofit/>
          </a:bodyPr>
          <a:lstStyle>
            <a:lvl1pPr marL="0" indent="0">
              <a:buNone/>
              <a:defRPr sz="1800" b="0" i="0" spc="0"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5" name="Text Placeholder 2">
            <a:extLst>
              <a:ext uri="{FF2B5EF4-FFF2-40B4-BE49-F238E27FC236}">
                <a16:creationId xmlns:a16="http://schemas.microsoft.com/office/drawing/2014/main" id="{3A0EE708-F36B-444B-9A8B-D48D69535E45}"/>
              </a:ext>
            </a:extLst>
          </p:cNvPr>
          <p:cNvSpPr>
            <a:spLocks noGrp="1"/>
          </p:cNvSpPr>
          <p:nvPr>
            <p:ph type="body" idx="10"/>
          </p:nvPr>
        </p:nvSpPr>
        <p:spPr>
          <a:xfrm>
            <a:off x="6362700" y="2300984"/>
            <a:ext cx="4764829" cy="404216"/>
          </a:xfrm>
          <a:prstGeom prst="rect">
            <a:avLst/>
          </a:prstGeom>
        </p:spPr>
        <p:txBody>
          <a:bodyPr lIns="0" tIns="0" rIns="0" bIns="0" anchor="t" anchorCtr="0">
            <a:normAutofit/>
          </a:bodyPr>
          <a:lstStyle>
            <a:lvl1pPr marL="0" indent="0">
              <a:buNone/>
              <a:defRPr sz="1800" b="0" i="0" spc="0"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7" name="Content Placeholder 3">
            <a:extLst>
              <a:ext uri="{FF2B5EF4-FFF2-40B4-BE49-F238E27FC236}">
                <a16:creationId xmlns:a16="http://schemas.microsoft.com/office/drawing/2014/main" id="{E81957B7-CEA6-A446-A203-471CF9A57FFD}"/>
              </a:ext>
            </a:extLst>
          </p:cNvPr>
          <p:cNvSpPr>
            <a:spLocks noGrp="1"/>
          </p:cNvSpPr>
          <p:nvPr>
            <p:ph sz="half" idx="2"/>
          </p:nvPr>
        </p:nvSpPr>
        <p:spPr>
          <a:xfrm>
            <a:off x="964023" y="2799146"/>
            <a:ext cx="4827178"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8" name="Content Placeholder 3">
            <a:extLst>
              <a:ext uri="{FF2B5EF4-FFF2-40B4-BE49-F238E27FC236}">
                <a16:creationId xmlns:a16="http://schemas.microsoft.com/office/drawing/2014/main" id="{E40D4044-0F7B-0647-BAB5-16B23EBD9ECD}"/>
              </a:ext>
            </a:extLst>
          </p:cNvPr>
          <p:cNvSpPr>
            <a:spLocks noGrp="1"/>
          </p:cNvSpPr>
          <p:nvPr>
            <p:ph sz="half" idx="13"/>
          </p:nvPr>
        </p:nvSpPr>
        <p:spPr>
          <a:xfrm>
            <a:off x="6362700" y="2799146"/>
            <a:ext cx="4756241"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cxnSp>
        <p:nvCxnSpPr>
          <p:cNvPr id="15" name="Straight Connector 14">
            <a:extLst>
              <a:ext uri="{FF2B5EF4-FFF2-40B4-BE49-F238E27FC236}">
                <a16:creationId xmlns:a16="http://schemas.microsoft.com/office/drawing/2014/main" id="{ED51C063-0222-064B-8A2E-485FE9EAC10D}"/>
              </a:ext>
            </a:extLst>
          </p:cNvPr>
          <p:cNvCxnSpPr>
            <a:cxnSpLocks/>
          </p:cNvCxnSpPr>
          <p:nvPr/>
        </p:nvCxnSpPr>
        <p:spPr>
          <a:xfrm>
            <a:off x="63627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 name="Date Placeholder 1">
            <a:extLst>
              <a:ext uri="{FF2B5EF4-FFF2-40B4-BE49-F238E27FC236}">
                <a16:creationId xmlns:a16="http://schemas.microsoft.com/office/drawing/2014/main" id="{4914D182-A7DD-4F7B-B207-262854316EDA}"/>
              </a:ext>
            </a:extLst>
          </p:cNvPr>
          <p:cNvSpPr>
            <a:spLocks noGrp="1"/>
          </p:cNvSpPr>
          <p:nvPr>
            <p:ph type="dt" sz="half" idx="14"/>
          </p:nvPr>
        </p:nvSpPr>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10B29252-5D0B-4B9D-9FBD-8EC0929FE096}"/>
              </a:ext>
            </a:extLst>
          </p:cNvPr>
          <p:cNvSpPr>
            <a:spLocks noGrp="1"/>
          </p:cNvSpPr>
          <p:nvPr>
            <p:ph type="ftr" sz="quarter" idx="15"/>
          </p:nvPr>
        </p:nvSpPr>
        <p:spPr/>
        <p:txBody>
          <a:bodyPr/>
          <a:lstStyle/>
          <a:p>
            <a:r>
              <a:rPr lang="en-US"/>
              <a:t>Footer</a:t>
            </a:r>
            <a:endParaRPr lang="en-US" b="0"/>
          </a:p>
        </p:txBody>
      </p:sp>
      <p:sp>
        <p:nvSpPr>
          <p:cNvPr id="4" name="Slide Number Placeholder 3">
            <a:extLst>
              <a:ext uri="{FF2B5EF4-FFF2-40B4-BE49-F238E27FC236}">
                <a16:creationId xmlns:a16="http://schemas.microsoft.com/office/drawing/2014/main" id="{5BB4FEF6-E217-4110-BBF5-C4B77ADC8457}"/>
              </a:ext>
            </a:extLst>
          </p:cNvPr>
          <p:cNvSpPr>
            <a:spLocks noGrp="1"/>
          </p:cNvSpPr>
          <p:nvPr>
            <p:ph type="sldNum" sz="quarter" idx="16"/>
          </p:nvPr>
        </p:nvSpPr>
        <p:spPr/>
        <p:txBody>
          <a:bodyPr/>
          <a:lstStyle/>
          <a:p>
            <a:fld id="{294A09A9-5501-47C1-A89A-A340965A2BE2}" type="slidenum">
              <a:rPr lang="en-US" smtClean="0"/>
              <a:pPr/>
              <a:t>‹#›</a:t>
            </a:fld>
            <a:endParaRPr lang="en-US">
              <a:latin typeface="+mn-lt"/>
            </a:endParaRPr>
          </a:p>
        </p:txBody>
      </p:sp>
      <p:pic>
        <p:nvPicPr>
          <p:cNvPr id="16" name="Picture 15" descr="Logo&#10;&#10;Description automatically generated">
            <a:extLst>
              <a:ext uri="{FF2B5EF4-FFF2-40B4-BE49-F238E27FC236}">
                <a16:creationId xmlns:a16="http://schemas.microsoft.com/office/drawing/2014/main" id="{F957E47E-A1B2-4DCA-8BCF-A88AA7D839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grpSp>
        <p:nvGrpSpPr>
          <p:cNvPr id="17" name="Group 16">
            <a:extLst>
              <a:ext uri="{FF2B5EF4-FFF2-40B4-BE49-F238E27FC236}">
                <a16:creationId xmlns:a16="http://schemas.microsoft.com/office/drawing/2014/main" id="{E78BC2A3-A884-4031-A910-BBF560E5E76F}"/>
              </a:ext>
            </a:extLst>
          </p:cNvPr>
          <p:cNvGrpSpPr>
            <a:grpSpLocks/>
          </p:cNvGrpSpPr>
          <p:nvPr userDrawn="1"/>
        </p:nvGrpSpPr>
        <p:grpSpPr bwMode="auto">
          <a:xfrm rot="16200000" flipV="1">
            <a:off x="0" y="3900132"/>
            <a:ext cx="2959226" cy="2959226"/>
            <a:chOff x="0" y="12289"/>
            <a:chExt cx="3550" cy="3551"/>
          </a:xfrm>
        </p:grpSpPr>
        <p:sp>
          <p:nvSpPr>
            <p:cNvPr id="18" name="Freeform 19">
              <a:extLst>
                <a:ext uri="{FF2B5EF4-FFF2-40B4-BE49-F238E27FC236}">
                  <a16:creationId xmlns:a16="http://schemas.microsoft.com/office/drawing/2014/main" id="{D3C70A5D-F282-4CEB-A8A4-66ADC717F878}"/>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4" name="Freeform 20">
              <a:extLst>
                <a:ext uri="{FF2B5EF4-FFF2-40B4-BE49-F238E27FC236}">
                  <a16:creationId xmlns:a16="http://schemas.microsoft.com/office/drawing/2014/main" id="{15E150DD-E768-4C3C-B888-C1CA1A030AF7}"/>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6" name="Freeform 21">
              <a:extLst>
                <a:ext uri="{FF2B5EF4-FFF2-40B4-BE49-F238E27FC236}">
                  <a16:creationId xmlns:a16="http://schemas.microsoft.com/office/drawing/2014/main" id="{595BF247-13DF-4CCD-A8F6-B9CC7280C13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cxnSp>
        <p:nvCxnSpPr>
          <p:cNvPr id="29" name="Straight Connector 28">
            <a:extLst>
              <a:ext uri="{FF2B5EF4-FFF2-40B4-BE49-F238E27FC236}">
                <a16:creationId xmlns:a16="http://schemas.microsoft.com/office/drawing/2014/main" id="{6818A4EC-2399-4FC9-B475-3847CD2CE46A}"/>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30" name="Straight Connector 29">
            <a:extLst>
              <a:ext uri="{FF2B5EF4-FFF2-40B4-BE49-F238E27FC236}">
                <a16:creationId xmlns:a16="http://schemas.microsoft.com/office/drawing/2014/main" id="{4FEC125B-9CA6-47E9-B8B1-5CFD608D7F97}"/>
              </a:ext>
            </a:extLst>
          </p:cNvPr>
          <p:cNvCxnSpPr>
            <a:cxnSpLocks/>
          </p:cNvCxnSpPr>
          <p:nvPr userDrawn="1"/>
        </p:nvCxnSpPr>
        <p:spPr>
          <a:xfrm>
            <a:off x="63627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81491689"/>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2 Column">
    <p:bg>
      <p:bgPr>
        <a:solidFill>
          <a:schemeClr val="tx1"/>
        </a:solidFill>
        <a:effectLst/>
      </p:bgPr>
    </p:bg>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DEF3328-825B-3946-8472-DB93D6A32867}"/>
              </a:ext>
            </a:extLst>
          </p:cNvPr>
          <p:cNvGrpSpPr>
            <a:grpSpLocks/>
          </p:cNvGrpSpPr>
          <p:nvPr/>
        </p:nvGrpSpPr>
        <p:grpSpPr bwMode="auto">
          <a:xfrm rot="16200000" flipV="1">
            <a:off x="0" y="3900132"/>
            <a:ext cx="2959226" cy="2959226"/>
            <a:chOff x="0" y="12289"/>
            <a:chExt cx="3550" cy="3551"/>
          </a:xfrm>
        </p:grpSpPr>
        <p:sp>
          <p:nvSpPr>
            <p:cNvPr id="20" name="Freeform 19">
              <a:extLst>
                <a:ext uri="{FF2B5EF4-FFF2-40B4-BE49-F238E27FC236}">
                  <a16:creationId xmlns:a16="http://schemas.microsoft.com/office/drawing/2014/main" id="{4E4E09DF-AF21-0E4A-9838-14DFBFFED7D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1" name="Freeform 20">
              <a:extLst>
                <a:ext uri="{FF2B5EF4-FFF2-40B4-BE49-F238E27FC236}">
                  <a16:creationId xmlns:a16="http://schemas.microsoft.com/office/drawing/2014/main" id="{653F54AE-9BC1-3A45-A129-4028EADE406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2" name="Freeform 21">
              <a:extLst>
                <a:ext uri="{FF2B5EF4-FFF2-40B4-BE49-F238E27FC236}">
                  <a16:creationId xmlns:a16="http://schemas.microsoft.com/office/drawing/2014/main" id="{254F6D22-4944-974A-999E-F9E22F15952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32" name="Title 1">
            <a:extLst>
              <a:ext uri="{FF2B5EF4-FFF2-40B4-BE49-F238E27FC236}">
                <a16:creationId xmlns:a16="http://schemas.microsoft.com/office/drawing/2014/main" id="{467E05B6-B7CB-1E4F-96BA-4B8CFE8B63D9}"/>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p>
        </p:txBody>
      </p:sp>
      <p:sp>
        <p:nvSpPr>
          <p:cNvPr id="27" name="Content Placeholder 3">
            <a:extLst>
              <a:ext uri="{FF2B5EF4-FFF2-40B4-BE49-F238E27FC236}">
                <a16:creationId xmlns:a16="http://schemas.microsoft.com/office/drawing/2014/main" id="{E81957B7-CEA6-A446-A203-471CF9A57FFD}"/>
              </a:ext>
            </a:extLst>
          </p:cNvPr>
          <p:cNvSpPr>
            <a:spLocks noGrp="1"/>
          </p:cNvSpPr>
          <p:nvPr>
            <p:ph sz="half" idx="2"/>
          </p:nvPr>
        </p:nvSpPr>
        <p:spPr>
          <a:xfrm>
            <a:off x="964023" y="1943100"/>
            <a:ext cx="4827178" cy="2798184"/>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8" name="Content Placeholder 3">
            <a:extLst>
              <a:ext uri="{FF2B5EF4-FFF2-40B4-BE49-F238E27FC236}">
                <a16:creationId xmlns:a16="http://schemas.microsoft.com/office/drawing/2014/main" id="{E40D4044-0F7B-0647-BAB5-16B23EBD9ECD}"/>
              </a:ext>
            </a:extLst>
          </p:cNvPr>
          <p:cNvSpPr>
            <a:spLocks noGrp="1"/>
          </p:cNvSpPr>
          <p:nvPr>
            <p:ph sz="half" idx="13"/>
          </p:nvPr>
        </p:nvSpPr>
        <p:spPr>
          <a:xfrm>
            <a:off x="6362700" y="1943100"/>
            <a:ext cx="4756241" cy="2798184"/>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 name="Date Placeholder 1">
            <a:extLst>
              <a:ext uri="{FF2B5EF4-FFF2-40B4-BE49-F238E27FC236}">
                <a16:creationId xmlns:a16="http://schemas.microsoft.com/office/drawing/2014/main" id="{4914D182-A7DD-4F7B-B207-262854316EDA}"/>
              </a:ext>
            </a:extLst>
          </p:cNvPr>
          <p:cNvSpPr>
            <a:spLocks noGrp="1"/>
          </p:cNvSpPr>
          <p:nvPr>
            <p:ph type="dt" sz="half" idx="14"/>
          </p:nvPr>
        </p:nvSpPr>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10B29252-5D0B-4B9D-9FBD-8EC0929FE096}"/>
              </a:ext>
            </a:extLst>
          </p:cNvPr>
          <p:cNvSpPr>
            <a:spLocks noGrp="1"/>
          </p:cNvSpPr>
          <p:nvPr>
            <p:ph type="ftr" sz="quarter" idx="15"/>
          </p:nvPr>
        </p:nvSpPr>
        <p:spPr/>
        <p:txBody>
          <a:bodyPr/>
          <a:lstStyle>
            <a:lvl1pPr>
              <a:defRPr/>
            </a:lvl1pPr>
          </a:lstStyle>
          <a:p>
            <a:r>
              <a:rPr lang="en-US"/>
              <a:t>Footer</a:t>
            </a:r>
          </a:p>
        </p:txBody>
      </p:sp>
      <p:sp>
        <p:nvSpPr>
          <p:cNvPr id="4" name="Slide Number Placeholder 3">
            <a:extLst>
              <a:ext uri="{FF2B5EF4-FFF2-40B4-BE49-F238E27FC236}">
                <a16:creationId xmlns:a16="http://schemas.microsoft.com/office/drawing/2014/main" id="{5BB4FEF6-E217-4110-BBF5-C4B77ADC8457}"/>
              </a:ext>
            </a:extLst>
          </p:cNvPr>
          <p:cNvSpPr>
            <a:spLocks noGrp="1"/>
          </p:cNvSpPr>
          <p:nvPr>
            <p:ph type="sldNum" sz="quarter" idx="16"/>
          </p:nvPr>
        </p:nvSpPr>
        <p:spPr/>
        <p:txBody>
          <a:bodyPr/>
          <a:lstStyle/>
          <a:p>
            <a:fld id="{294A09A9-5501-47C1-A89A-A340965A2BE2}" type="slidenum">
              <a:rPr lang="en-US" smtClean="0"/>
              <a:pPr/>
              <a:t>‹#›</a:t>
            </a:fld>
            <a:endParaRPr lang="en-US">
              <a:latin typeface="+mn-lt"/>
            </a:endParaRPr>
          </a:p>
        </p:txBody>
      </p:sp>
      <p:pic>
        <p:nvPicPr>
          <p:cNvPr id="16" name="Picture 15" descr="Logo&#10;&#10;Description automatically generated">
            <a:extLst>
              <a:ext uri="{FF2B5EF4-FFF2-40B4-BE49-F238E27FC236}">
                <a16:creationId xmlns:a16="http://schemas.microsoft.com/office/drawing/2014/main" id="{F957E47E-A1B2-4DCA-8BCF-A88AA7D839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spTree>
    <p:extLst>
      <p:ext uri="{BB962C8B-B14F-4D97-AF65-F5344CB8AC3E}">
        <p14:creationId xmlns:p14="http://schemas.microsoft.com/office/powerpoint/2010/main" val="1459089361"/>
      </p:ext>
    </p:extLst>
  </p:cSld>
  <p:clrMapOvr>
    <a:overrideClrMapping bg1="dk1" tx1="lt1" bg2="dk2" tx2="lt2" accent1="accent1" accent2="accent2" accent3="accent3" accent4="accent4" accent5="accent5" accent6="accent6" hlink="hlink" folHlink="folHlink"/>
  </p:clrMapOvr>
  <p:hf hdr="0"/>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3 col">
    <p:bg>
      <p:bgPr>
        <a:solidFill>
          <a:schemeClr val="tx1"/>
        </a:solidFill>
        <a:effectLst/>
      </p:bgPr>
    </p:bg>
    <p:spTree>
      <p:nvGrpSpPr>
        <p:cNvPr id="1" name=""/>
        <p:cNvGrpSpPr/>
        <p:nvPr/>
      </p:nvGrpSpPr>
      <p:grpSpPr>
        <a:xfrm>
          <a:off x="0" y="0"/>
          <a:ext cx="0" cy="0"/>
          <a:chOff x="0" y="0"/>
          <a:chExt cx="0" cy="0"/>
        </a:xfrm>
      </p:grpSpPr>
      <p:grpSp>
        <p:nvGrpSpPr>
          <p:cNvPr id="37" name="Group 36">
            <a:extLst>
              <a:ext uri="{FF2B5EF4-FFF2-40B4-BE49-F238E27FC236}">
                <a16:creationId xmlns:a16="http://schemas.microsoft.com/office/drawing/2014/main" id="{868B08E5-2F7C-7749-8BDF-386EAF974BB0}"/>
              </a:ext>
            </a:extLst>
          </p:cNvPr>
          <p:cNvGrpSpPr>
            <a:grpSpLocks/>
          </p:cNvGrpSpPr>
          <p:nvPr/>
        </p:nvGrpSpPr>
        <p:grpSpPr bwMode="auto">
          <a:xfrm rot="16200000" flipV="1">
            <a:off x="0" y="3900132"/>
            <a:ext cx="2959226" cy="2959226"/>
            <a:chOff x="0" y="12289"/>
            <a:chExt cx="3550" cy="3551"/>
          </a:xfrm>
        </p:grpSpPr>
        <p:sp>
          <p:nvSpPr>
            <p:cNvPr id="38" name="Freeform 37">
              <a:extLst>
                <a:ext uri="{FF2B5EF4-FFF2-40B4-BE49-F238E27FC236}">
                  <a16:creationId xmlns:a16="http://schemas.microsoft.com/office/drawing/2014/main" id="{F3E300C0-0B72-9048-9E16-2166E1A88FE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9" name="Freeform 38">
              <a:extLst>
                <a:ext uri="{FF2B5EF4-FFF2-40B4-BE49-F238E27FC236}">
                  <a16:creationId xmlns:a16="http://schemas.microsoft.com/office/drawing/2014/main" id="{E4AA520D-9D51-3A42-B9B1-DF72169BC8DB}"/>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40" name="Freeform 39">
              <a:extLst>
                <a:ext uri="{FF2B5EF4-FFF2-40B4-BE49-F238E27FC236}">
                  <a16:creationId xmlns:a16="http://schemas.microsoft.com/office/drawing/2014/main" id="{D5F2735E-137C-DB47-AEF0-EFC871A3237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32" name="Title 1">
            <a:extLst>
              <a:ext uri="{FF2B5EF4-FFF2-40B4-BE49-F238E27FC236}">
                <a16:creationId xmlns:a16="http://schemas.microsoft.com/office/drawing/2014/main" id="{467E05B6-B7CB-1E4F-96BA-4B8CFE8B63D9}"/>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p>
        </p:txBody>
      </p:sp>
      <p:cxnSp>
        <p:nvCxnSpPr>
          <p:cNvPr id="33" name="Straight Connector 32">
            <a:extLst>
              <a:ext uri="{FF2B5EF4-FFF2-40B4-BE49-F238E27FC236}">
                <a16:creationId xmlns:a16="http://schemas.microsoft.com/office/drawing/2014/main" id="{51DEB652-BD6A-BD41-B85E-704D2C41A1C4}"/>
              </a:ext>
            </a:extLst>
          </p:cNvPr>
          <p:cNvCxnSpPr>
            <a:cxnSpLocks/>
          </p:cNvCxnSpPr>
          <p:nvPr/>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3" name="Text Placeholder 2">
            <a:extLst>
              <a:ext uri="{FF2B5EF4-FFF2-40B4-BE49-F238E27FC236}">
                <a16:creationId xmlns:a16="http://schemas.microsoft.com/office/drawing/2014/main" id="{A6147D10-E7D7-8F40-AF69-726398729333}"/>
              </a:ext>
            </a:extLst>
          </p:cNvPr>
          <p:cNvSpPr>
            <a:spLocks noGrp="1"/>
          </p:cNvSpPr>
          <p:nvPr>
            <p:ph type="body" idx="1"/>
          </p:nvPr>
        </p:nvSpPr>
        <p:spPr>
          <a:xfrm>
            <a:off x="952500" y="2300156"/>
            <a:ext cx="3036477" cy="404216"/>
          </a:xfrm>
          <a:prstGeom prst="rect">
            <a:avLst/>
          </a:prstGeom>
        </p:spPr>
        <p:txBody>
          <a:bodyPr vert="horz" lIns="0" tIns="0" rIns="0" bIns="0" rtlCol="0" anchor="t" anchorCtr="0">
            <a:normAutofit/>
          </a:bodyPr>
          <a:lstStyle>
            <a:lvl1pPr marL="0" indent="0">
              <a:buNone/>
              <a:defRPr lang="en-US" sz="1800" spc="0" baseline="0" dirty="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buNone/>
            </a:pPr>
            <a:r>
              <a:rPr lang="en-US"/>
              <a:t>Click to edit Master text styles</a:t>
            </a:r>
          </a:p>
        </p:txBody>
      </p:sp>
      <p:sp>
        <p:nvSpPr>
          <p:cNvPr id="27" name="Content Placeholder 3">
            <a:extLst>
              <a:ext uri="{FF2B5EF4-FFF2-40B4-BE49-F238E27FC236}">
                <a16:creationId xmlns:a16="http://schemas.microsoft.com/office/drawing/2014/main" id="{E81957B7-CEA6-A446-A203-471CF9A57FFD}"/>
              </a:ext>
            </a:extLst>
          </p:cNvPr>
          <p:cNvSpPr>
            <a:spLocks noGrp="1"/>
          </p:cNvSpPr>
          <p:nvPr>
            <p:ph sz="half" idx="2"/>
          </p:nvPr>
        </p:nvSpPr>
        <p:spPr>
          <a:xfrm>
            <a:off x="952500" y="2799146"/>
            <a:ext cx="3036477"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0" name="Text Placeholder 2">
            <a:extLst>
              <a:ext uri="{FF2B5EF4-FFF2-40B4-BE49-F238E27FC236}">
                <a16:creationId xmlns:a16="http://schemas.microsoft.com/office/drawing/2014/main" id="{057DFE0A-61D9-1B48-8196-EA94D04685DD}"/>
              </a:ext>
            </a:extLst>
          </p:cNvPr>
          <p:cNvSpPr>
            <a:spLocks noGrp="1"/>
          </p:cNvSpPr>
          <p:nvPr>
            <p:ph type="body" idx="10"/>
          </p:nvPr>
        </p:nvSpPr>
        <p:spPr>
          <a:xfrm>
            <a:off x="4569372" y="2300156"/>
            <a:ext cx="3036477" cy="404216"/>
          </a:xfrm>
          <a:prstGeom prst="rect">
            <a:avLst/>
          </a:prstGeom>
        </p:spPr>
        <p:txBody>
          <a:bodyPr vert="horz" lIns="0" tIns="0" rIns="0" bIns="0" rtlCol="0" anchor="t" anchorCtr="0">
            <a:normAutofit/>
          </a:bodyPr>
          <a:lstStyle>
            <a:lvl1pPr marL="0" indent="0">
              <a:buNone/>
              <a:defRPr lang="en-US" sz="1800" spc="0" baseline="0" dirty="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buNone/>
            </a:pPr>
            <a:r>
              <a:rPr lang="en-US"/>
              <a:t>Click to edit Master text styles</a:t>
            </a:r>
          </a:p>
        </p:txBody>
      </p:sp>
      <p:sp>
        <p:nvSpPr>
          <p:cNvPr id="21" name="Content Placeholder 3">
            <a:extLst>
              <a:ext uri="{FF2B5EF4-FFF2-40B4-BE49-F238E27FC236}">
                <a16:creationId xmlns:a16="http://schemas.microsoft.com/office/drawing/2014/main" id="{C946754A-F105-644E-99A4-DC80B9944243}"/>
              </a:ext>
            </a:extLst>
          </p:cNvPr>
          <p:cNvSpPr>
            <a:spLocks noGrp="1"/>
          </p:cNvSpPr>
          <p:nvPr>
            <p:ph sz="half" idx="11"/>
          </p:nvPr>
        </p:nvSpPr>
        <p:spPr>
          <a:xfrm>
            <a:off x="4569372" y="2799146"/>
            <a:ext cx="3050628"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2" name="Text Placeholder 2">
            <a:extLst>
              <a:ext uri="{FF2B5EF4-FFF2-40B4-BE49-F238E27FC236}">
                <a16:creationId xmlns:a16="http://schemas.microsoft.com/office/drawing/2014/main" id="{368648FC-FC9A-5645-8F0C-390FFFAE180D}"/>
              </a:ext>
            </a:extLst>
          </p:cNvPr>
          <p:cNvSpPr>
            <a:spLocks noGrp="1"/>
          </p:cNvSpPr>
          <p:nvPr>
            <p:ph type="body" idx="12"/>
          </p:nvPr>
        </p:nvSpPr>
        <p:spPr>
          <a:xfrm>
            <a:off x="8187017" y="2300156"/>
            <a:ext cx="3036477" cy="404216"/>
          </a:xfrm>
          <a:prstGeom prst="rect">
            <a:avLst/>
          </a:prstGeom>
        </p:spPr>
        <p:txBody>
          <a:bodyPr vert="horz" lIns="0" tIns="0" rIns="0" bIns="0" rtlCol="0" anchor="t" anchorCtr="0">
            <a:normAutofit/>
          </a:bodyPr>
          <a:lstStyle>
            <a:lvl1pPr marL="0" indent="0">
              <a:buNone/>
              <a:defRPr lang="en-US" sz="1800" spc="0" baseline="0" dirty="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buNone/>
            </a:pPr>
            <a:r>
              <a:rPr lang="en-US"/>
              <a:t>Click to edit Master text styles</a:t>
            </a:r>
          </a:p>
        </p:txBody>
      </p:sp>
      <p:sp>
        <p:nvSpPr>
          <p:cNvPr id="24" name="Content Placeholder 3">
            <a:extLst>
              <a:ext uri="{FF2B5EF4-FFF2-40B4-BE49-F238E27FC236}">
                <a16:creationId xmlns:a16="http://schemas.microsoft.com/office/drawing/2014/main" id="{BBB849DC-B114-D145-9879-4FE0688BF57E}"/>
              </a:ext>
            </a:extLst>
          </p:cNvPr>
          <p:cNvSpPr>
            <a:spLocks noGrp="1"/>
          </p:cNvSpPr>
          <p:nvPr>
            <p:ph sz="half" idx="13"/>
          </p:nvPr>
        </p:nvSpPr>
        <p:spPr>
          <a:xfrm>
            <a:off x="8187017" y="2799146"/>
            <a:ext cx="3036477"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cxnSp>
        <p:nvCxnSpPr>
          <p:cNvPr id="26" name="Straight Connector 25">
            <a:extLst>
              <a:ext uri="{FF2B5EF4-FFF2-40B4-BE49-F238E27FC236}">
                <a16:creationId xmlns:a16="http://schemas.microsoft.com/office/drawing/2014/main" id="{9F0C4CE5-5F02-B143-8FD1-1B235D270DAC}"/>
              </a:ext>
            </a:extLst>
          </p:cNvPr>
          <p:cNvCxnSpPr>
            <a:cxnSpLocks/>
          </p:cNvCxnSpPr>
          <p:nvPr/>
        </p:nvCxnSpPr>
        <p:spPr>
          <a:xfrm>
            <a:off x="4569372"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28" name="Straight Connector 27">
            <a:extLst>
              <a:ext uri="{FF2B5EF4-FFF2-40B4-BE49-F238E27FC236}">
                <a16:creationId xmlns:a16="http://schemas.microsoft.com/office/drawing/2014/main" id="{289A8C14-DB28-F34E-8098-168D4C75AF23}"/>
              </a:ext>
            </a:extLst>
          </p:cNvPr>
          <p:cNvCxnSpPr>
            <a:cxnSpLocks/>
          </p:cNvCxnSpPr>
          <p:nvPr/>
        </p:nvCxnSpPr>
        <p:spPr>
          <a:xfrm>
            <a:off x="8187017"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 name="Date Placeholder 1">
            <a:extLst>
              <a:ext uri="{FF2B5EF4-FFF2-40B4-BE49-F238E27FC236}">
                <a16:creationId xmlns:a16="http://schemas.microsoft.com/office/drawing/2014/main" id="{F0FA07F3-F8E4-4505-85EC-22734AC68792}"/>
              </a:ext>
            </a:extLst>
          </p:cNvPr>
          <p:cNvSpPr>
            <a:spLocks noGrp="1"/>
          </p:cNvSpPr>
          <p:nvPr>
            <p:ph type="dt" sz="half" idx="14"/>
          </p:nvPr>
        </p:nvSpPr>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D5165D22-FEF5-4F30-8822-5D2378806A9B}"/>
              </a:ext>
            </a:extLst>
          </p:cNvPr>
          <p:cNvSpPr>
            <a:spLocks noGrp="1"/>
          </p:cNvSpPr>
          <p:nvPr>
            <p:ph type="ftr" sz="quarter" idx="15"/>
          </p:nvPr>
        </p:nvSpPr>
        <p:spPr/>
        <p:txBody>
          <a:bodyPr/>
          <a:lstStyle/>
          <a:p>
            <a:r>
              <a:rPr lang="en-US"/>
              <a:t>Footer</a:t>
            </a:r>
            <a:endParaRPr lang="en-US" b="0"/>
          </a:p>
        </p:txBody>
      </p:sp>
      <p:sp>
        <p:nvSpPr>
          <p:cNvPr id="4" name="Slide Number Placeholder 3">
            <a:extLst>
              <a:ext uri="{FF2B5EF4-FFF2-40B4-BE49-F238E27FC236}">
                <a16:creationId xmlns:a16="http://schemas.microsoft.com/office/drawing/2014/main" id="{1540F86B-3DA3-4708-AAF5-387BA115C415}"/>
              </a:ext>
            </a:extLst>
          </p:cNvPr>
          <p:cNvSpPr>
            <a:spLocks noGrp="1"/>
          </p:cNvSpPr>
          <p:nvPr>
            <p:ph type="sldNum" sz="quarter" idx="16"/>
          </p:nvPr>
        </p:nvSpPr>
        <p:spPr/>
        <p:txBody>
          <a:bodyPr/>
          <a:lstStyle/>
          <a:p>
            <a:fld id="{294A09A9-5501-47C1-A89A-A340965A2BE2}" type="slidenum">
              <a:rPr lang="en-US" smtClean="0"/>
              <a:pPr/>
              <a:t>‹#›</a:t>
            </a:fld>
            <a:endParaRPr lang="en-US">
              <a:latin typeface="+mn-lt"/>
            </a:endParaRPr>
          </a:p>
        </p:txBody>
      </p:sp>
      <p:pic>
        <p:nvPicPr>
          <p:cNvPr id="19" name="Picture 18" descr="Logo&#10;&#10;Description automatically generated">
            <a:extLst>
              <a:ext uri="{FF2B5EF4-FFF2-40B4-BE49-F238E27FC236}">
                <a16:creationId xmlns:a16="http://schemas.microsoft.com/office/drawing/2014/main" id="{956A4E4C-8D79-447C-A938-FCB4165FA5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grpSp>
        <p:nvGrpSpPr>
          <p:cNvPr id="25" name="Group 24">
            <a:extLst>
              <a:ext uri="{FF2B5EF4-FFF2-40B4-BE49-F238E27FC236}">
                <a16:creationId xmlns:a16="http://schemas.microsoft.com/office/drawing/2014/main" id="{2490A5B8-2EDF-4CE4-943E-E3D834AC9328}"/>
              </a:ext>
            </a:extLst>
          </p:cNvPr>
          <p:cNvGrpSpPr>
            <a:grpSpLocks/>
          </p:cNvGrpSpPr>
          <p:nvPr userDrawn="1"/>
        </p:nvGrpSpPr>
        <p:grpSpPr bwMode="auto">
          <a:xfrm rot="16200000" flipV="1">
            <a:off x="0" y="3900132"/>
            <a:ext cx="2959226" cy="2959226"/>
            <a:chOff x="0" y="12289"/>
            <a:chExt cx="3550" cy="3551"/>
          </a:xfrm>
        </p:grpSpPr>
        <p:sp>
          <p:nvSpPr>
            <p:cNvPr id="29" name="Freeform 37">
              <a:extLst>
                <a:ext uri="{FF2B5EF4-FFF2-40B4-BE49-F238E27FC236}">
                  <a16:creationId xmlns:a16="http://schemas.microsoft.com/office/drawing/2014/main" id="{E8E6C395-F22A-4186-90E3-05ADF7EBF1D6}"/>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0" name="Freeform 38">
              <a:extLst>
                <a:ext uri="{FF2B5EF4-FFF2-40B4-BE49-F238E27FC236}">
                  <a16:creationId xmlns:a16="http://schemas.microsoft.com/office/drawing/2014/main" id="{AF6F64AF-6953-4B06-9186-F8D5BC4046AA}"/>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1" name="Freeform 39">
              <a:extLst>
                <a:ext uri="{FF2B5EF4-FFF2-40B4-BE49-F238E27FC236}">
                  <a16:creationId xmlns:a16="http://schemas.microsoft.com/office/drawing/2014/main" id="{405C4B50-6993-4CD2-A8E4-252972F3960F}"/>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cxnSp>
        <p:nvCxnSpPr>
          <p:cNvPr id="34" name="Straight Connector 33">
            <a:extLst>
              <a:ext uri="{FF2B5EF4-FFF2-40B4-BE49-F238E27FC236}">
                <a16:creationId xmlns:a16="http://schemas.microsoft.com/office/drawing/2014/main" id="{679B8614-A80B-44BD-8D45-639D9513B1E1}"/>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35" name="Straight Connector 34">
            <a:extLst>
              <a:ext uri="{FF2B5EF4-FFF2-40B4-BE49-F238E27FC236}">
                <a16:creationId xmlns:a16="http://schemas.microsoft.com/office/drawing/2014/main" id="{78732D3E-37A4-4176-A0FE-5989CA62034B}"/>
              </a:ext>
            </a:extLst>
          </p:cNvPr>
          <p:cNvCxnSpPr>
            <a:cxnSpLocks/>
          </p:cNvCxnSpPr>
          <p:nvPr userDrawn="1"/>
        </p:nvCxnSpPr>
        <p:spPr>
          <a:xfrm>
            <a:off x="4569372"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36" name="Straight Connector 35">
            <a:extLst>
              <a:ext uri="{FF2B5EF4-FFF2-40B4-BE49-F238E27FC236}">
                <a16:creationId xmlns:a16="http://schemas.microsoft.com/office/drawing/2014/main" id="{71A2D82D-FC18-4F78-967E-AEF0A65A15C5}"/>
              </a:ext>
            </a:extLst>
          </p:cNvPr>
          <p:cNvCxnSpPr>
            <a:cxnSpLocks/>
          </p:cNvCxnSpPr>
          <p:nvPr userDrawn="1"/>
        </p:nvCxnSpPr>
        <p:spPr>
          <a:xfrm>
            <a:off x="8187017"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60822632"/>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7" orient="horz" pos="1224">
          <p15:clr>
            <a:srgbClr val="FBAE40"/>
          </p15:clr>
        </p15:guide>
        <p15:guide id="8" orient="horz" pos="1440">
          <p15:clr>
            <a:srgbClr val="FBAE40"/>
          </p15:clr>
        </p15:guide>
        <p15:guide id="9" orient="horz" pos="552">
          <p15:clr>
            <a:srgbClr val="FBAE40"/>
          </p15:clr>
        </p15:guide>
        <p15:guide id="13" pos="2520" userDrawn="1">
          <p15:clr>
            <a:srgbClr val="FBAE40"/>
          </p15:clr>
        </p15:guide>
        <p15:guide id="14" pos="5160" userDrawn="1">
          <p15:clr>
            <a:srgbClr val="FBAE40"/>
          </p15:clr>
        </p15:guide>
        <p15:guide id="15" pos="4800" userDrawn="1">
          <p15:clr>
            <a:srgbClr val="FBAE40"/>
          </p15:clr>
        </p15:guide>
        <p15:guide id="16" pos="2880" userDrawn="1">
          <p15:clr>
            <a:srgbClr val="FBAE40"/>
          </p15:clr>
        </p15:guide>
        <p15:guide id="17" orient="horz" pos="1752"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Summary ">
    <p:bg>
      <p:bgPr>
        <a:solidFill>
          <a:schemeClr val="tx1"/>
        </a:solidFill>
        <a:effectLst/>
      </p:bgPr>
    </p:bg>
    <p:spTree>
      <p:nvGrpSpPr>
        <p:cNvPr id="1" name=""/>
        <p:cNvGrpSpPr/>
        <p:nvPr/>
      </p:nvGrpSpPr>
      <p:grpSpPr>
        <a:xfrm>
          <a:off x="0" y="0"/>
          <a:ext cx="0" cy="0"/>
          <a:chOff x="0" y="0"/>
          <a:chExt cx="0" cy="0"/>
        </a:xfrm>
      </p:grpSpPr>
      <p:sp>
        <p:nvSpPr>
          <p:cNvPr id="32" name="Title 1">
            <a:extLst>
              <a:ext uri="{FF2B5EF4-FFF2-40B4-BE49-F238E27FC236}">
                <a16:creationId xmlns:a16="http://schemas.microsoft.com/office/drawing/2014/main" id="{467E05B6-B7CB-1E4F-96BA-4B8CFE8B63D9}"/>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p>
        </p:txBody>
      </p:sp>
      <p:cxnSp>
        <p:nvCxnSpPr>
          <p:cNvPr id="33" name="Straight Connector 32">
            <a:extLst>
              <a:ext uri="{FF2B5EF4-FFF2-40B4-BE49-F238E27FC236}">
                <a16:creationId xmlns:a16="http://schemas.microsoft.com/office/drawing/2014/main" id="{51DEB652-BD6A-BD41-B85E-704D2C41A1C4}"/>
              </a:ext>
            </a:extLst>
          </p:cNvPr>
          <p:cNvCxnSpPr>
            <a:cxnSpLocks/>
          </p:cNvCxnSpPr>
          <p:nvPr/>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3" name="Text Placeholder 2">
            <a:extLst>
              <a:ext uri="{FF2B5EF4-FFF2-40B4-BE49-F238E27FC236}">
                <a16:creationId xmlns:a16="http://schemas.microsoft.com/office/drawing/2014/main" id="{0DA8C895-11B9-EA40-B0F8-0F4FE9881512}"/>
              </a:ext>
            </a:extLst>
          </p:cNvPr>
          <p:cNvSpPr>
            <a:spLocks noGrp="1"/>
          </p:cNvSpPr>
          <p:nvPr>
            <p:ph type="body" sz="quarter" idx="10"/>
          </p:nvPr>
        </p:nvSpPr>
        <p:spPr>
          <a:xfrm>
            <a:off x="952500" y="2656904"/>
            <a:ext cx="4838700" cy="574318"/>
          </a:xfrm>
        </p:spPr>
        <p:txBody>
          <a:bodyPr>
            <a:noAutofit/>
          </a:bodyPr>
          <a:lstStyle>
            <a:lvl1pPr marL="0" indent="0">
              <a:buNone/>
              <a:defRPr sz="1600">
                <a:latin typeface="+mn-lt"/>
              </a:defRPr>
            </a:lvl1pPr>
          </a:lstStyle>
          <a:p>
            <a:pPr lvl="0"/>
            <a:r>
              <a:rPr lang="en-US"/>
              <a:t>Click to edit Master text styles</a:t>
            </a:r>
          </a:p>
        </p:txBody>
      </p:sp>
      <p:grpSp>
        <p:nvGrpSpPr>
          <p:cNvPr id="15" name="Group 14">
            <a:extLst>
              <a:ext uri="{FF2B5EF4-FFF2-40B4-BE49-F238E27FC236}">
                <a16:creationId xmlns:a16="http://schemas.microsoft.com/office/drawing/2014/main" id="{C47A1EE0-4011-3749-B01C-FC489EEDF880}"/>
              </a:ext>
            </a:extLst>
          </p:cNvPr>
          <p:cNvGrpSpPr>
            <a:grpSpLocks/>
          </p:cNvGrpSpPr>
          <p:nvPr/>
        </p:nvGrpSpPr>
        <p:grpSpPr bwMode="auto">
          <a:xfrm rot="10800000">
            <a:off x="8870040" y="0"/>
            <a:ext cx="3325208" cy="3325208"/>
            <a:chOff x="0" y="12289"/>
            <a:chExt cx="3550" cy="3551"/>
          </a:xfrm>
        </p:grpSpPr>
        <p:sp>
          <p:nvSpPr>
            <p:cNvPr id="16" name="Freeform 15">
              <a:extLst>
                <a:ext uri="{FF2B5EF4-FFF2-40B4-BE49-F238E27FC236}">
                  <a16:creationId xmlns:a16="http://schemas.microsoft.com/office/drawing/2014/main" id="{17EED68A-6660-2643-BBFB-B6AB92A7C22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7" name="Freeform 16">
              <a:extLst>
                <a:ext uri="{FF2B5EF4-FFF2-40B4-BE49-F238E27FC236}">
                  <a16:creationId xmlns:a16="http://schemas.microsoft.com/office/drawing/2014/main" id="{BECF9FB8-F6C7-C54D-99F4-11FDF26D7F9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8" name="Freeform 17">
              <a:extLst>
                <a:ext uri="{FF2B5EF4-FFF2-40B4-BE49-F238E27FC236}">
                  <a16:creationId xmlns:a16="http://schemas.microsoft.com/office/drawing/2014/main" id="{46C7C62D-7D3B-934C-AFF9-0F10E727B42E}"/>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4" name="Text Placeholder 3">
            <a:extLst>
              <a:ext uri="{FF2B5EF4-FFF2-40B4-BE49-F238E27FC236}">
                <a16:creationId xmlns:a16="http://schemas.microsoft.com/office/drawing/2014/main" id="{FF85D552-3AFC-4D21-A944-9D41E128A96E}"/>
              </a:ext>
            </a:extLst>
          </p:cNvPr>
          <p:cNvSpPr>
            <a:spLocks noGrp="1"/>
          </p:cNvSpPr>
          <p:nvPr>
            <p:ph type="body" sz="quarter" idx="12"/>
          </p:nvPr>
        </p:nvSpPr>
        <p:spPr>
          <a:xfrm>
            <a:off x="952500" y="2286000"/>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1" name="Text Placeholder 2">
            <a:extLst>
              <a:ext uri="{FF2B5EF4-FFF2-40B4-BE49-F238E27FC236}">
                <a16:creationId xmlns:a16="http://schemas.microsoft.com/office/drawing/2014/main" id="{BE8C2EDB-9C70-49A2-865C-E5CD77D3E741}"/>
              </a:ext>
            </a:extLst>
          </p:cNvPr>
          <p:cNvSpPr>
            <a:spLocks noGrp="1"/>
          </p:cNvSpPr>
          <p:nvPr>
            <p:ph type="body" sz="quarter" idx="13"/>
          </p:nvPr>
        </p:nvSpPr>
        <p:spPr>
          <a:xfrm>
            <a:off x="953655" y="3841846"/>
            <a:ext cx="4838700" cy="636754"/>
          </a:xfrm>
        </p:spPr>
        <p:txBody>
          <a:bodyPr>
            <a:noAutofit/>
          </a:bodyPr>
          <a:lstStyle>
            <a:lvl1pPr marL="0" indent="0">
              <a:buNone/>
              <a:defRPr sz="1600">
                <a:latin typeface="+mn-lt"/>
              </a:defRPr>
            </a:lvl1pPr>
          </a:lstStyle>
          <a:p>
            <a:pPr lvl="0"/>
            <a:r>
              <a:rPr lang="en-US"/>
              <a:t>Click to edit Master text styles</a:t>
            </a:r>
          </a:p>
        </p:txBody>
      </p:sp>
      <p:sp>
        <p:nvSpPr>
          <p:cNvPr id="22" name="Text Placeholder 3">
            <a:extLst>
              <a:ext uri="{FF2B5EF4-FFF2-40B4-BE49-F238E27FC236}">
                <a16:creationId xmlns:a16="http://schemas.microsoft.com/office/drawing/2014/main" id="{EE50320A-D017-45C6-9986-94BC43911E98}"/>
              </a:ext>
            </a:extLst>
          </p:cNvPr>
          <p:cNvSpPr>
            <a:spLocks noGrp="1"/>
          </p:cNvSpPr>
          <p:nvPr>
            <p:ph type="body" sz="quarter" idx="14"/>
          </p:nvPr>
        </p:nvSpPr>
        <p:spPr>
          <a:xfrm>
            <a:off x="953655" y="3470942"/>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3" name="Text Placeholder 2">
            <a:extLst>
              <a:ext uri="{FF2B5EF4-FFF2-40B4-BE49-F238E27FC236}">
                <a16:creationId xmlns:a16="http://schemas.microsoft.com/office/drawing/2014/main" id="{673EB498-F5D2-4E15-990A-2AFA4A377CBB}"/>
              </a:ext>
            </a:extLst>
          </p:cNvPr>
          <p:cNvSpPr>
            <a:spLocks noGrp="1"/>
          </p:cNvSpPr>
          <p:nvPr>
            <p:ph type="body" sz="quarter" idx="15"/>
          </p:nvPr>
        </p:nvSpPr>
        <p:spPr>
          <a:xfrm>
            <a:off x="952500" y="5017901"/>
            <a:ext cx="4838700" cy="908340"/>
          </a:xfrm>
        </p:spPr>
        <p:txBody>
          <a:bodyPr>
            <a:noAutofit/>
          </a:bodyPr>
          <a:lstStyle>
            <a:lvl1pPr marL="0" indent="0">
              <a:buNone/>
              <a:defRPr sz="1600">
                <a:latin typeface="+mn-lt"/>
              </a:defRPr>
            </a:lvl1pPr>
          </a:lstStyle>
          <a:p>
            <a:pPr lvl="0"/>
            <a:r>
              <a:rPr lang="en-US"/>
              <a:t>Click to edit Master text styles</a:t>
            </a:r>
          </a:p>
        </p:txBody>
      </p:sp>
      <p:sp>
        <p:nvSpPr>
          <p:cNvPr id="24" name="Text Placeholder 3">
            <a:extLst>
              <a:ext uri="{FF2B5EF4-FFF2-40B4-BE49-F238E27FC236}">
                <a16:creationId xmlns:a16="http://schemas.microsoft.com/office/drawing/2014/main" id="{1F528150-326B-4BB3-AC38-7FC805DB6BA7}"/>
              </a:ext>
            </a:extLst>
          </p:cNvPr>
          <p:cNvSpPr>
            <a:spLocks noGrp="1"/>
          </p:cNvSpPr>
          <p:nvPr>
            <p:ph type="body" sz="quarter" idx="16"/>
          </p:nvPr>
        </p:nvSpPr>
        <p:spPr>
          <a:xfrm>
            <a:off x="952500" y="4646997"/>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5" name="Text Placeholder 2">
            <a:extLst>
              <a:ext uri="{FF2B5EF4-FFF2-40B4-BE49-F238E27FC236}">
                <a16:creationId xmlns:a16="http://schemas.microsoft.com/office/drawing/2014/main" id="{20EBEFF7-AECA-409B-9ACC-A63A168283BE}"/>
              </a:ext>
            </a:extLst>
          </p:cNvPr>
          <p:cNvSpPr>
            <a:spLocks noGrp="1"/>
          </p:cNvSpPr>
          <p:nvPr>
            <p:ph type="body" sz="quarter" idx="17"/>
          </p:nvPr>
        </p:nvSpPr>
        <p:spPr>
          <a:xfrm>
            <a:off x="6399647" y="2656904"/>
            <a:ext cx="4838700" cy="574318"/>
          </a:xfrm>
        </p:spPr>
        <p:txBody>
          <a:bodyPr>
            <a:noAutofit/>
          </a:bodyPr>
          <a:lstStyle>
            <a:lvl1pPr marL="0" indent="0">
              <a:buNone/>
              <a:defRPr sz="1600">
                <a:latin typeface="+mn-lt"/>
              </a:defRPr>
            </a:lvl1pPr>
          </a:lstStyle>
          <a:p>
            <a:pPr lvl="0"/>
            <a:r>
              <a:rPr lang="en-US"/>
              <a:t>Click to edit Master text styles</a:t>
            </a:r>
          </a:p>
        </p:txBody>
      </p:sp>
      <p:sp>
        <p:nvSpPr>
          <p:cNvPr id="26" name="Text Placeholder 3">
            <a:extLst>
              <a:ext uri="{FF2B5EF4-FFF2-40B4-BE49-F238E27FC236}">
                <a16:creationId xmlns:a16="http://schemas.microsoft.com/office/drawing/2014/main" id="{29E4D063-8666-4D7A-B8C8-2B9383F798E0}"/>
              </a:ext>
            </a:extLst>
          </p:cNvPr>
          <p:cNvSpPr>
            <a:spLocks noGrp="1"/>
          </p:cNvSpPr>
          <p:nvPr>
            <p:ph type="body" sz="quarter" idx="18"/>
          </p:nvPr>
        </p:nvSpPr>
        <p:spPr>
          <a:xfrm>
            <a:off x="6399647" y="2286000"/>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7" name="Text Placeholder 2">
            <a:extLst>
              <a:ext uri="{FF2B5EF4-FFF2-40B4-BE49-F238E27FC236}">
                <a16:creationId xmlns:a16="http://schemas.microsoft.com/office/drawing/2014/main" id="{4717B7CD-A4F9-444E-82B9-8914CB574887}"/>
              </a:ext>
            </a:extLst>
          </p:cNvPr>
          <p:cNvSpPr>
            <a:spLocks noGrp="1"/>
          </p:cNvSpPr>
          <p:nvPr>
            <p:ph type="body" sz="quarter" idx="19"/>
          </p:nvPr>
        </p:nvSpPr>
        <p:spPr>
          <a:xfrm>
            <a:off x="6399647" y="3841846"/>
            <a:ext cx="4838700" cy="908340"/>
          </a:xfrm>
        </p:spPr>
        <p:txBody>
          <a:bodyPr>
            <a:noAutofit/>
          </a:bodyPr>
          <a:lstStyle>
            <a:lvl1pPr marL="0" indent="0">
              <a:buNone/>
              <a:defRPr sz="1600">
                <a:latin typeface="+mn-lt"/>
              </a:defRPr>
            </a:lvl1pPr>
          </a:lstStyle>
          <a:p>
            <a:pPr lvl="0"/>
            <a:r>
              <a:rPr lang="en-US"/>
              <a:t>Click to edit Master text styles</a:t>
            </a:r>
          </a:p>
        </p:txBody>
      </p:sp>
      <p:sp>
        <p:nvSpPr>
          <p:cNvPr id="28" name="Text Placeholder 3">
            <a:extLst>
              <a:ext uri="{FF2B5EF4-FFF2-40B4-BE49-F238E27FC236}">
                <a16:creationId xmlns:a16="http://schemas.microsoft.com/office/drawing/2014/main" id="{2CF285B7-A950-4326-A4D5-F5D542D2D65B}"/>
              </a:ext>
            </a:extLst>
          </p:cNvPr>
          <p:cNvSpPr>
            <a:spLocks noGrp="1"/>
          </p:cNvSpPr>
          <p:nvPr>
            <p:ph type="body" sz="quarter" idx="20"/>
          </p:nvPr>
        </p:nvSpPr>
        <p:spPr>
          <a:xfrm>
            <a:off x="6399647" y="3470942"/>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 name="Date Placeholder 1">
            <a:extLst>
              <a:ext uri="{FF2B5EF4-FFF2-40B4-BE49-F238E27FC236}">
                <a16:creationId xmlns:a16="http://schemas.microsoft.com/office/drawing/2014/main" id="{EC45E38A-5516-4C3E-88FC-0DCBD876054B}"/>
              </a:ext>
            </a:extLst>
          </p:cNvPr>
          <p:cNvSpPr>
            <a:spLocks noGrp="1"/>
          </p:cNvSpPr>
          <p:nvPr>
            <p:ph type="dt" sz="half" idx="21"/>
          </p:nvPr>
        </p:nvSpPr>
        <p:spPr/>
        <p:txBody>
          <a:bodyPr/>
          <a:lstStyle/>
          <a:p>
            <a:fld id="{6FCA8E82-58CD-E045-8B98-B7A85B79B752}" type="datetime4">
              <a:rPr lang="en-US" smtClean="0"/>
              <a:pPr/>
              <a:t>February 9, 2024</a:t>
            </a:fld>
            <a:endParaRPr lang="en-US">
              <a:latin typeface="+mn-lt"/>
            </a:endParaRPr>
          </a:p>
        </p:txBody>
      </p:sp>
      <p:sp>
        <p:nvSpPr>
          <p:cNvPr id="5" name="Footer Placeholder 4">
            <a:extLst>
              <a:ext uri="{FF2B5EF4-FFF2-40B4-BE49-F238E27FC236}">
                <a16:creationId xmlns:a16="http://schemas.microsoft.com/office/drawing/2014/main" id="{14225273-038D-4F51-A093-83D80104F21A}"/>
              </a:ext>
            </a:extLst>
          </p:cNvPr>
          <p:cNvSpPr>
            <a:spLocks noGrp="1"/>
          </p:cNvSpPr>
          <p:nvPr>
            <p:ph type="ftr" sz="quarter" idx="22"/>
          </p:nvPr>
        </p:nvSpPr>
        <p:spPr/>
        <p:txBody>
          <a:bodyPr/>
          <a:lstStyle>
            <a:lvl1pPr>
              <a:defRPr/>
            </a:lvl1pPr>
          </a:lstStyle>
          <a:p>
            <a:r>
              <a:rPr lang="en-US"/>
              <a:t>Footer</a:t>
            </a:r>
          </a:p>
        </p:txBody>
      </p:sp>
      <p:sp>
        <p:nvSpPr>
          <p:cNvPr id="6" name="Slide Number Placeholder 5">
            <a:extLst>
              <a:ext uri="{FF2B5EF4-FFF2-40B4-BE49-F238E27FC236}">
                <a16:creationId xmlns:a16="http://schemas.microsoft.com/office/drawing/2014/main" id="{C7F24E14-E0E0-44FA-A4AA-FA63A858730C}"/>
              </a:ext>
            </a:extLst>
          </p:cNvPr>
          <p:cNvSpPr>
            <a:spLocks noGrp="1"/>
          </p:cNvSpPr>
          <p:nvPr>
            <p:ph type="sldNum" sz="quarter" idx="23"/>
          </p:nvPr>
        </p:nvSpPr>
        <p:spPr/>
        <p:txBody>
          <a:bodyPr/>
          <a:lstStyle/>
          <a:p>
            <a:fld id="{294A09A9-5501-47C1-A89A-A340965A2BE2}" type="slidenum">
              <a:rPr lang="en-US" smtClean="0"/>
              <a:pPr/>
              <a:t>‹#›</a:t>
            </a:fld>
            <a:endParaRPr lang="en-US">
              <a:latin typeface="+mn-lt"/>
            </a:endParaRPr>
          </a:p>
        </p:txBody>
      </p:sp>
      <p:pic>
        <p:nvPicPr>
          <p:cNvPr id="29" name="Picture 28" descr="Logo&#10;&#10;Description automatically generated">
            <a:extLst>
              <a:ext uri="{FF2B5EF4-FFF2-40B4-BE49-F238E27FC236}">
                <a16:creationId xmlns:a16="http://schemas.microsoft.com/office/drawing/2014/main" id="{6EADD342-C339-4442-BCAF-464455046B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cxnSp>
        <p:nvCxnSpPr>
          <p:cNvPr id="30" name="Straight Connector 29">
            <a:extLst>
              <a:ext uri="{FF2B5EF4-FFF2-40B4-BE49-F238E27FC236}">
                <a16:creationId xmlns:a16="http://schemas.microsoft.com/office/drawing/2014/main" id="{68DEDC53-2437-4165-A0DF-4881AD4AB46A}"/>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grpSp>
        <p:nvGrpSpPr>
          <p:cNvPr id="31" name="Group 30">
            <a:extLst>
              <a:ext uri="{FF2B5EF4-FFF2-40B4-BE49-F238E27FC236}">
                <a16:creationId xmlns:a16="http://schemas.microsoft.com/office/drawing/2014/main" id="{5924947F-A5EA-4496-B283-668BF69815B1}"/>
              </a:ext>
            </a:extLst>
          </p:cNvPr>
          <p:cNvGrpSpPr>
            <a:grpSpLocks/>
          </p:cNvGrpSpPr>
          <p:nvPr userDrawn="1"/>
        </p:nvGrpSpPr>
        <p:grpSpPr bwMode="auto">
          <a:xfrm rot="10800000">
            <a:off x="8870040" y="0"/>
            <a:ext cx="3325208" cy="3325208"/>
            <a:chOff x="0" y="12289"/>
            <a:chExt cx="3550" cy="3551"/>
          </a:xfrm>
        </p:grpSpPr>
        <p:sp>
          <p:nvSpPr>
            <p:cNvPr id="34" name="Freeform 15">
              <a:extLst>
                <a:ext uri="{FF2B5EF4-FFF2-40B4-BE49-F238E27FC236}">
                  <a16:creationId xmlns:a16="http://schemas.microsoft.com/office/drawing/2014/main" id="{3D1FA90B-2C51-450B-AAD9-8D6050AB5A6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5" name="Freeform 16">
              <a:extLst>
                <a:ext uri="{FF2B5EF4-FFF2-40B4-BE49-F238E27FC236}">
                  <a16:creationId xmlns:a16="http://schemas.microsoft.com/office/drawing/2014/main" id="{DB993CC3-03CC-4B59-9CBA-8D266E3BB585}"/>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6" name="Freeform 17">
              <a:extLst>
                <a:ext uri="{FF2B5EF4-FFF2-40B4-BE49-F238E27FC236}">
                  <a16:creationId xmlns:a16="http://schemas.microsoft.com/office/drawing/2014/main" id="{97C5A512-4D30-4262-ACA0-CD6768013C75}"/>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Tree>
    <p:extLst>
      <p:ext uri="{BB962C8B-B14F-4D97-AF65-F5344CB8AC3E}">
        <p14:creationId xmlns:p14="http://schemas.microsoft.com/office/powerpoint/2010/main" val="2309307991"/>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hank You">
    <p:bg>
      <p:bgPr>
        <a:solidFill>
          <a:schemeClr val="tx1"/>
        </a:solidFill>
        <a:effectLst/>
      </p:bgPr>
    </p:bg>
    <p:spTree>
      <p:nvGrpSpPr>
        <p:cNvPr id="1" name=""/>
        <p:cNvGrpSpPr/>
        <p:nvPr/>
      </p:nvGrpSpPr>
      <p:grpSpPr>
        <a:xfrm>
          <a:off x="0" y="0"/>
          <a:ext cx="0" cy="0"/>
          <a:chOff x="0" y="0"/>
          <a:chExt cx="0" cy="0"/>
        </a:xfrm>
      </p:grpSpPr>
      <p:sp>
        <p:nvSpPr>
          <p:cNvPr id="16" name="Text Placeholder 29">
            <a:extLst>
              <a:ext uri="{FF2B5EF4-FFF2-40B4-BE49-F238E27FC236}">
                <a16:creationId xmlns:a16="http://schemas.microsoft.com/office/drawing/2014/main" id="{BB778BC5-5409-574B-96E2-B45CDD940DF4}"/>
              </a:ext>
            </a:extLst>
          </p:cNvPr>
          <p:cNvSpPr>
            <a:spLocks noGrp="1"/>
          </p:cNvSpPr>
          <p:nvPr>
            <p:ph type="body" sz="quarter" idx="11"/>
          </p:nvPr>
        </p:nvSpPr>
        <p:spPr>
          <a:xfrm>
            <a:off x="6896100" y="5102063"/>
            <a:ext cx="4914900" cy="588795"/>
          </a:xfrm>
        </p:spPr>
        <p:txBody>
          <a:bodyPr lIns="0" tIns="0" rIns="0" bIns="0" anchor="b">
            <a:noAutofit/>
          </a:bodyPr>
          <a:lstStyle>
            <a:lvl1pPr marL="0" indent="0">
              <a:buNone/>
              <a:defRPr sz="1600" b="0" i="0">
                <a:solidFill>
                  <a:schemeClr val="tx2"/>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7" name="Subtitle 2">
            <a:extLst>
              <a:ext uri="{FF2B5EF4-FFF2-40B4-BE49-F238E27FC236}">
                <a16:creationId xmlns:a16="http://schemas.microsoft.com/office/drawing/2014/main" id="{32916F3A-28FA-9A4B-A780-0D687D932893}"/>
              </a:ext>
            </a:extLst>
          </p:cNvPr>
          <p:cNvSpPr>
            <a:spLocks noGrp="1"/>
          </p:cNvSpPr>
          <p:nvPr>
            <p:ph type="subTitle" idx="1"/>
          </p:nvPr>
        </p:nvSpPr>
        <p:spPr>
          <a:xfrm>
            <a:off x="6907623" y="3591098"/>
            <a:ext cx="4903377" cy="1057791"/>
          </a:xfrm>
        </p:spPr>
        <p:txBody>
          <a:bodyPr lIns="0" tIns="0" rIns="0" bIns="0">
            <a:normAutofit/>
          </a:bodyPr>
          <a:lstStyle>
            <a:lvl1pPr marL="0" indent="0" algn="l">
              <a:buNone/>
              <a:defRPr sz="1600" b="0" i="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6" name="Title 1">
            <a:extLst>
              <a:ext uri="{FF2B5EF4-FFF2-40B4-BE49-F238E27FC236}">
                <a16:creationId xmlns:a16="http://schemas.microsoft.com/office/drawing/2014/main" id="{E29321F6-59C5-6E4C-A846-6AD00848A444}"/>
              </a:ext>
            </a:extLst>
          </p:cNvPr>
          <p:cNvSpPr>
            <a:spLocks noGrp="1"/>
          </p:cNvSpPr>
          <p:nvPr>
            <p:ph type="title"/>
          </p:nvPr>
        </p:nvSpPr>
        <p:spPr>
          <a:xfrm>
            <a:off x="6907623" y="2173658"/>
            <a:ext cx="49033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p>
        </p:txBody>
      </p:sp>
      <p:cxnSp>
        <p:nvCxnSpPr>
          <p:cNvPr id="27" name="Straight Connector 26">
            <a:extLst>
              <a:ext uri="{FF2B5EF4-FFF2-40B4-BE49-F238E27FC236}">
                <a16:creationId xmlns:a16="http://schemas.microsoft.com/office/drawing/2014/main" id="{AB5C3BF3-A164-DD48-BD02-4587489DA105}"/>
              </a:ext>
            </a:extLst>
          </p:cNvPr>
          <p:cNvCxnSpPr>
            <a:cxnSpLocks/>
          </p:cNvCxnSpPr>
          <p:nvPr/>
        </p:nvCxnSpPr>
        <p:spPr>
          <a:xfrm>
            <a:off x="6896100" y="3233703"/>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1" name="Picture Placeholder 2">
            <a:extLst>
              <a:ext uri="{FF2B5EF4-FFF2-40B4-BE49-F238E27FC236}">
                <a16:creationId xmlns:a16="http://schemas.microsoft.com/office/drawing/2014/main" id="{F8C225AD-C009-894E-8AFA-C94EAA06509C}"/>
              </a:ext>
            </a:extLst>
          </p:cNvPr>
          <p:cNvSpPr>
            <a:spLocks noGrp="1"/>
          </p:cNvSpPr>
          <p:nvPr>
            <p:ph type="pic" sz="quarter" idx="13"/>
          </p:nvPr>
        </p:nvSpPr>
        <p:spPr>
          <a:xfrm>
            <a:off x="0" y="0"/>
            <a:ext cx="6096000" cy="6858000"/>
          </a:xfrm>
        </p:spPr>
        <p:txBody>
          <a:bodyPr/>
          <a:lstStyle/>
          <a:p>
            <a:r>
              <a:rPr lang="en-US"/>
              <a:t>Click icon to add picture</a:t>
            </a:r>
          </a:p>
        </p:txBody>
      </p:sp>
      <p:grpSp>
        <p:nvGrpSpPr>
          <p:cNvPr id="30" name="Group 29">
            <a:extLst>
              <a:ext uri="{FF2B5EF4-FFF2-40B4-BE49-F238E27FC236}">
                <a16:creationId xmlns:a16="http://schemas.microsoft.com/office/drawing/2014/main" id="{FFEF81ED-50DF-3946-87D9-407C13C3CE9F}"/>
              </a:ext>
            </a:extLst>
          </p:cNvPr>
          <p:cNvGrpSpPr>
            <a:grpSpLocks/>
          </p:cNvGrpSpPr>
          <p:nvPr/>
        </p:nvGrpSpPr>
        <p:grpSpPr bwMode="auto">
          <a:xfrm rot="10800000">
            <a:off x="8870040" y="0"/>
            <a:ext cx="3325208" cy="3325208"/>
            <a:chOff x="0" y="12289"/>
            <a:chExt cx="3550" cy="3551"/>
          </a:xfrm>
        </p:grpSpPr>
        <p:sp>
          <p:nvSpPr>
            <p:cNvPr id="31" name="Freeform 30">
              <a:extLst>
                <a:ext uri="{FF2B5EF4-FFF2-40B4-BE49-F238E27FC236}">
                  <a16:creationId xmlns:a16="http://schemas.microsoft.com/office/drawing/2014/main" id="{4B6857A0-601C-9C40-ADB4-7927C7A4ECA0}"/>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2" name="Freeform 31">
              <a:extLst>
                <a:ext uri="{FF2B5EF4-FFF2-40B4-BE49-F238E27FC236}">
                  <a16:creationId xmlns:a16="http://schemas.microsoft.com/office/drawing/2014/main" id="{31562ACC-ECB3-4841-A52C-00DAFF438EBF}"/>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3" name="Freeform 32">
              <a:extLst>
                <a:ext uri="{FF2B5EF4-FFF2-40B4-BE49-F238E27FC236}">
                  <a16:creationId xmlns:a16="http://schemas.microsoft.com/office/drawing/2014/main" id="{77C317B8-91B4-7040-AB8C-CE822CA28AAD}"/>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pic>
        <p:nvPicPr>
          <p:cNvPr id="12" name="Picture 11" descr="Logo&#10;&#10;Description automatically generated">
            <a:extLst>
              <a:ext uri="{FF2B5EF4-FFF2-40B4-BE49-F238E27FC236}">
                <a16:creationId xmlns:a16="http://schemas.microsoft.com/office/drawing/2014/main" id="{F9D74050-A219-4EB1-BFE7-EC4BF47A87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55735" y="488373"/>
            <a:ext cx="2623930" cy="1005840"/>
          </a:xfrm>
          <a:prstGeom prst="rect">
            <a:avLst/>
          </a:prstGeom>
        </p:spPr>
      </p:pic>
      <p:cxnSp>
        <p:nvCxnSpPr>
          <p:cNvPr id="13" name="Straight Connector 12">
            <a:extLst>
              <a:ext uri="{FF2B5EF4-FFF2-40B4-BE49-F238E27FC236}">
                <a16:creationId xmlns:a16="http://schemas.microsoft.com/office/drawing/2014/main" id="{B288EF95-5D73-4487-8B62-D6C089EB02B0}"/>
              </a:ext>
            </a:extLst>
          </p:cNvPr>
          <p:cNvCxnSpPr>
            <a:cxnSpLocks/>
          </p:cNvCxnSpPr>
          <p:nvPr userDrawn="1"/>
        </p:nvCxnSpPr>
        <p:spPr>
          <a:xfrm>
            <a:off x="6896100" y="3233703"/>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grpSp>
        <p:nvGrpSpPr>
          <p:cNvPr id="14" name="Group 13">
            <a:extLst>
              <a:ext uri="{FF2B5EF4-FFF2-40B4-BE49-F238E27FC236}">
                <a16:creationId xmlns:a16="http://schemas.microsoft.com/office/drawing/2014/main" id="{93A212CC-8691-493C-9DA6-A5F5023471F4}"/>
              </a:ext>
            </a:extLst>
          </p:cNvPr>
          <p:cNvGrpSpPr>
            <a:grpSpLocks/>
          </p:cNvGrpSpPr>
          <p:nvPr userDrawn="1"/>
        </p:nvGrpSpPr>
        <p:grpSpPr bwMode="auto">
          <a:xfrm rot="10800000">
            <a:off x="8870040" y="0"/>
            <a:ext cx="3325208" cy="3325208"/>
            <a:chOff x="0" y="12289"/>
            <a:chExt cx="3550" cy="3551"/>
          </a:xfrm>
        </p:grpSpPr>
        <p:sp>
          <p:nvSpPr>
            <p:cNvPr id="15" name="Freeform 30">
              <a:extLst>
                <a:ext uri="{FF2B5EF4-FFF2-40B4-BE49-F238E27FC236}">
                  <a16:creationId xmlns:a16="http://schemas.microsoft.com/office/drawing/2014/main" id="{D7090F59-1076-4EFE-B49F-0D7D68AC630E}"/>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8" name="Freeform 31">
              <a:extLst>
                <a:ext uri="{FF2B5EF4-FFF2-40B4-BE49-F238E27FC236}">
                  <a16:creationId xmlns:a16="http://schemas.microsoft.com/office/drawing/2014/main" id="{1A0A0F85-093C-4A0C-BA9F-FD62EC353F61}"/>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9" name="Freeform 32">
              <a:extLst>
                <a:ext uri="{FF2B5EF4-FFF2-40B4-BE49-F238E27FC236}">
                  <a16:creationId xmlns:a16="http://schemas.microsoft.com/office/drawing/2014/main" id="{BB0927C5-412D-4EDD-BA31-E06A827D89A5}"/>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20" name="Date Placeholder 1">
            <a:extLst>
              <a:ext uri="{FF2B5EF4-FFF2-40B4-BE49-F238E27FC236}">
                <a16:creationId xmlns:a16="http://schemas.microsoft.com/office/drawing/2014/main" id="{A62E6537-876E-49E8-9C0F-510FF6360EEC}"/>
              </a:ext>
            </a:extLst>
          </p:cNvPr>
          <p:cNvSpPr>
            <a:spLocks noGrp="1"/>
          </p:cNvSpPr>
          <p:nvPr>
            <p:ph type="dt" sz="half" idx="21"/>
          </p:nvPr>
        </p:nvSpPr>
        <p:spPr>
          <a:xfrm>
            <a:off x="8916670" y="6245801"/>
            <a:ext cx="1313180" cy="247651"/>
          </a:xfrm>
        </p:spPr>
        <p:txBody>
          <a:bodyPr/>
          <a:lstStyle/>
          <a:p>
            <a:fld id="{6FCA8E82-58CD-E045-8B98-B7A85B79B752}" type="datetime4">
              <a:rPr lang="en-US" smtClean="0"/>
              <a:pPr/>
              <a:t>February 9, 2024</a:t>
            </a:fld>
            <a:endParaRPr lang="en-US">
              <a:latin typeface="+mn-lt"/>
            </a:endParaRPr>
          </a:p>
        </p:txBody>
      </p:sp>
      <p:sp>
        <p:nvSpPr>
          <p:cNvPr id="21" name="Footer Placeholder 4">
            <a:extLst>
              <a:ext uri="{FF2B5EF4-FFF2-40B4-BE49-F238E27FC236}">
                <a16:creationId xmlns:a16="http://schemas.microsoft.com/office/drawing/2014/main" id="{7F94897C-5D78-493E-8099-3D9E3BB77AA0}"/>
              </a:ext>
            </a:extLst>
          </p:cNvPr>
          <p:cNvSpPr>
            <a:spLocks noGrp="1"/>
          </p:cNvSpPr>
          <p:nvPr>
            <p:ph type="ftr" sz="quarter" idx="22"/>
          </p:nvPr>
        </p:nvSpPr>
        <p:spPr>
          <a:xfrm>
            <a:off x="7419340" y="6245801"/>
            <a:ext cx="1497330" cy="247651"/>
          </a:xfrm>
        </p:spPr>
        <p:txBody>
          <a:bodyPr/>
          <a:lstStyle>
            <a:lvl1pPr>
              <a:defRPr/>
            </a:lvl1pPr>
          </a:lstStyle>
          <a:p>
            <a:r>
              <a:rPr lang="en-US"/>
              <a:t>Footer</a:t>
            </a:r>
          </a:p>
        </p:txBody>
      </p:sp>
      <p:sp>
        <p:nvSpPr>
          <p:cNvPr id="22" name="Slide Number Placeholder 5">
            <a:extLst>
              <a:ext uri="{FF2B5EF4-FFF2-40B4-BE49-F238E27FC236}">
                <a16:creationId xmlns:a16="http://schemas.microsoft.com/office/drawing/2014/main" id="{DD3085AC-3B33-4E85-8C20-006F724DBFE1}"/>
              </a:ext>
            </a:extLst>
          </p:cNvPr>
          <p:cNvSpPr>
            <a:spLocks noGrp="1"/>
          </p:cNvSpPr>
          <p:nvPr>
            <p:ph type="sldNum" sz="quarter" idx="23"/>
          </p:nvPr>
        </p:nvSpPr>
        <p:spPr>
          <a:xfrm>
            <a:off x="6896100" y="6245801"/>
            <a:ext cx="523240" cy="247651"/>
          </a:xfrm>
        </p:spPr>
        <p:txBody>
          <a:bodyPr/>
          <a:lstStyle/>
          <a:p>
            <a:fld id="{294A09A9-5501-47C1-A89A-A340965A2BE2}" type="slidenum">
              <a:rPr lang="en-US" smtClean="0"/>
              <a:pPr/>
              <a:t>‹#›</a:t>
            </a:fld>
            <a:endParaRPr lang="en-US">
              <a:latin typeface="+mn-lt"/>
            </a:endParaRPr>
          </a:p>
        </p:txBody>
      </p:sp>
    </p:spTree>
    <p:extLst>
      <p:ext uri="{BB962C8B-B14F-4D97-AF65-F5344CB8AC3E}">
        <p14:creationId xmlns:p14="http://schemas.microsoft.com/office/powerpoint/2010/main" val="3320280478"/>
      </p:ext>
    </p:extLst>
  </p:cSld>
  <p:clrMapOvr>
    <a:masterClrMapping/>
  </p:clrMapOvr>
  <p:extLst>
    <p:ext uri="{DCECCB84-F9BA-43D5-87BE-67443E8EF086}">
      <p15:sldGuideLst xmlns:p15="http://schemas.microsoft.com/office/powerpoint/2012/main">
        <p15:guide id="1" pos="600"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itle">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p:nvPr>
        </p:nvSpPr>
        <p:spPr>
          <a:xfrm>
            <a:off x="6367054" y="2116182"/>
            <a:ext cx="5491571" cy="1514019"/>
          </a:xfrm>
          <a:prstGeom prst="rect">
            <a:avLst/>
          </a:prstGeom>
        </p:spPr>
        <p:txBody>
          <a:bodyPr lIns="0" tIns="0" rIns="0" bIns="0" anchor="b">
            <a:noAutofit/>
          </a:bodyPr>
          <a:lstStyle>
            <a:lvl1pPr algn="l">
              <a:defRPr sz="6000" b="1" i="0" spc="100" baseline="0">
                <a:solidFill>
                  <a:schemeClr val="bg1"/>
                </a:solidFill>
                <a:latin typeface="+mj-lt"/>
              </a:defRPr>
            </a:lvl1pPr>
          </a:lstStyle>
          <a:p>
            <a:r>
              <a:rPr lang="en-US"/>
              <a:t>Click to edit Master title style</a:t>
            </a:r>
          </a:p>
        </p:txBody>
      </p:sp>
      <p:grpSp>
        <p:nvGrpSpPr>
          <p:cNvPr id="9" name="Group 8">
            <a:extLst>
              <a:ext uri="{FF2B5EF4-FFF2-40B4-BE49-F238E27FC236}">
                <a16:creationId xmlns:a16="http://schemas.microsoft.com/office/drawing/2014/main" id="{C26C18C3-ED25-DD4B-BA72-24932D54DE37}"/>
              </a:ext>
            </a:extLst>
          </p:cNvPr>
          <p:cNvGrpSpPr>
            <a:grpSpLocks/>
          </p:cNvGrpSpPr>
          <p:nvPr/>
        </p:nvGrpSpPr>
        <p:grpSpPr bwMode="auto">
          <a:xfrm>
            <a:off x="1" y="758752"/>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p:nvPr>
        </p:nvSpPr>
        <p:spPr>
          <a:xfrm>
            <a:off x="6367055" y="4549553"/>
            <a:ext cx="5491570" cy="953337"/>
          </a:xfrm>
        </p:spPr>
        <p:txBody>
          <a:bodyPr lIns="0" tIns="0" rIns="0" bIns="0">
            <a:noAutofit/>
          </a:bodyPr>
          <a:lstStyle>
            <a:lvl1pPr marL="0" indent="0">
              <a:buNone/>
              <a:defRPr sz="1800" b="0" i="0">
                <a:solidFill>
                  <a:schemeClr val="tx2"/>
                </a:solidFill>
                <a:latin typeface="+mn-lt"/>
              </a:defRPr>
            </a:lvl1pPr>
            <a:lvl2pPr>
              <a:defRPr sz="4000"/>
            </a:lvl2pPr>
            <a:lvl3pPr>
              <a:defRPr sz="4000"/>
            </a:lvl3pPr>
            <a:lvl4pPr>
              <a:defRPr sz="4000"/>
            </a:lvl4pPr>
            <a:lvl5pPr>
              <a:defRPr sz="4000"/>
            </a:lvl5pPr>
          </a:lstStyle>
          <a:p>
            <a:pPr lvl="0"/>
            <a:r>
              <a:rPr lang="en-US"/>
              <a:t>Click to edit Master text styles</a:t>
            </a:r>
          </a:p>
        </p:txBody>
      </p:sp>
      <p:cxnSp>
        <p:nvCxnSpPr>
          <p:cNvPr id="13" name="Straight Connector 12">
            <a:extLst>
              <a:ext uri="{FF2B5EF4-FFF2-40B4-BE49-F238E27FC236}">
                <a16:creationId xmlns:a16="http://schemas.microsoft.com/office/drawing/2014/main" id="{A69706A2-3726-FE4E-B923-E75D48597816}"/>
              </a:ext>
            </a:extLst>
          </p:cNvPr>
          <p:cNvCxnSpPr>
            <a:cxnSpLocks/>
          </p:cNvCxnSpPr>
          <p:nvPr/>
        </p:nvCxnSpPr>
        <p:spPr>
          <a:xfrm>
            <a:off x="6367055"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grpSp>
        <p:nvGrpSpPr>
          <p:cNvPr id="14" name="Group 13">
            <a:extLst>
              <a:ext uri="{FF2B5EF4-FFF2-40B4-BE49-F238E27FC236}">
                <a16:creationId xmlns:a16="http://schemas.microsoft.com/office/drawing/2014/main" id="{EC100FC8-DFC1-4663-BEAB-6DC6250261B2}"/>
              </a:ext>
            </a:extLst>
          </p:cNvPr>
          <p:cNvGrpSpPr>
            <a:grpSpLocks/>
          </p:cNvGrpSpPr>
          <p:nvPr userDrawn="1"/>
        </p:nvGrpSpPr>
        <p:grpSpPr bwMode="auto">
          <a:xfrm>
            <a:off x="1" y="758752"/>
            <a:ext cx="6099248" cy="6099248"/>
            <a:chOff x="0" y="12289"/>
            <a:chExt cx="3550" cy="3551"/>
          </a:xfrm>
        </p:grpSpPr>
        <p:sp>
          <p:nvSpPr>
            <p:cNvPr id="15" name="Freeform 9">
              <a:extLst>
                <a:ext uri="{FF2B5EF4-FFF2-40B4-BE49-F238E27FC236}">
                  <a16:creationId xmlns:a16="http://schemas.microsoft.com/office/drawing/2014/main" id="{3C827DD9-E57E-48B6-B6B9-E19D204F3611}"/>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6" name="Freeform 10">
              <a:extLst>
                <a:ext uri="{FF2B5EF4-FFF2-40B4-BE49-F238E27FC236}">
                  <a16:creationId xmlns:a16="http://schemas.microsoft.com/office/drawing/2014/main" id="{125D0941-76E3-4DB0-BB7C-C5DC80A7B26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7" name="Freeform 11">
              <a:extLst>
                <a:ext uri="{FF2B5EF4-FFF2-40B4-BE49-F238E27FC236}">
                  <a16:creationId xmlns:a16="http://schemas.microsoft.com/office/drawing/2014/main" id="{CAD8BDC4-F54E-4864-B4DD-665FDB8E4931}"/>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cxnSp>
        <p:nvCxnSpPr>
          <p:cNvPr id="19" name="Straight Connector 18">
            <a:extLst>
              <a:ext uri="{FF2B5EF4-FFF2-40B4-BE49-F238E27FC236}">
                <a16:creationId xmlns:a16="http://schemas.microsoft.com/office/drawing/2014/main" id="{B31A7489-37E6-484C-B797-D0CE98EBB499}"/>
              </a:ext>
            </a:extLst>
          </p:cNvPr>
          <p:cNvCxnSpPr>
            <a:cxnSpLocks/>
          </p:cNvCxnSpPr>
          <p:nvPr userDrawn="1"/>
        </p:nvCxnSpPr>
        <p:spPr>
          <a:xfrm>
            <a:off x="6367055"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7766046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06C6F65-35CD-D64B-992A-0C1C1E00384D}"/>
              </a:ext>
            </a:extLst>
          </p:cNvPr>
          <p:cNvGrpSpPr/>
          <p:nvPr/>
        </p:nvGrpSpPr>
        <p:grpSpPr>
          <a:xfrm>
            <a:off x="6362700" y="0"/>
            <a:ext cx="5829298" cy="3235602"/>
            <a:chOff x="5612972" y="1"/>
            <a:chExt cx="6615961" cy="3672246"/>
          </a:xfrm>
        </p:grpSpPr>
        <p:sp>
          <p:nvSpPr>
            <p:cNvPr id="7" name="AutoShape 24">
              <a:extLst>
                <a:ext uri="{FF2B5EF4-FFF2-40B4-BE49-F238E27FC236}">
                  <a16:creationId xmlns:a16="http://schemas.microsoft.com/office/drawing/2014/main" id="{CFD467E2-FF13-7E4F-BEF9-EA1A17665B2D}"/>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8" name="Freeform 7">
              <a:extLst>
                <a:ext uri="{FF2B5EF4-FFF2-40B4-BE49-F238E27FC236}">
                  <a16:creationId xmlns:a16="http://schemas.microsoft.com/office/drawing/2014/main" id="{CA85A327-3157-B442-993A-6900F71249AC}"/>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9" name="Freeform 8">
              <a:extLst>
                <a:ext uri="{FF2B5EF4-FFF2-40B4-BE49-F238E27FC236}">
                  <a16:creationId xmlns:a16="http://schemas.microsoft.com/office/drawing/2014/main" id="{9A459CB4-74AF-0544-AB1E-7CC6D10F84EB}"/>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0" name="Freeform 9">
              <a:extLst>
                <a:ext uri="{FF2B5EF4-FFF2-40B4-BE49-F238E27FC236}">
                  <a16:creationId xmlns:a16="http://schemas.microsoft.com/office/drawing/2014/main" id="{95A20BFD-9142-D64A-A78A-61B75FCA0D76}"/>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a:p>
          </p:txBody>
        </p:sp>
        <p:sp>
          <p:nvSpPr>
            <p:cNvPr id="11" name="Freeform 10">
              <a:extLst>
                <a:ext uri="{FF2B5EF4-FFF2-40B4-BE49-F238E27FC236}">
                  <a16:creationId xmlns:a16="http://schemas.microsoft.com/office/drawing/2014/main" id="{B80736DF-C890-DB47-AEAA-D3D92505E632}"/>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12" name="Title 1">
            <a:extLst>
              <a:ext uri="{FF2B5EF4-FFF2-40B4-BE49-F238E27FC236}">
                <a16:creationId xmlns:a16="http://schemas.microsoft.com/office/drawing/2014/main" id="{39F93F26-ED5C-E74E-BFBD-E3054DC1B9C1}"/>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spc="50" baseline="0">
                <a:latin typeface="+mj-lt"/>
              </a:defRPr>
            </a:lvl1pPr>
          </a:lstStyle>
          <a:p>
            <a:r>
              <a:rPr lang="en-US"/>
              <a:t>Click to edit Master title style</a:t>
            </a:r>
          </a:p>
        </p:txBody>
      </p:sp>
      <p:cxnSp>
        <p:nvCxnSpPr>
          <p:cNvPr id="13" name="Straight Connector 12">
            <a:extLst>
              <a:ext uri="{FF2B5EF4-FFF2-40B4-BE49-F238E27FC236}">
                <a16:creationId xmlns:a16="http://schemas.microsoft.com/office/drawing/2014/main" id="{CF0FD074-81E2-0D4E-8446-C5B415B238A0}"/>
              </a:ext>
            </a:extLst>
          </p:cNvPr>
          <p:cNvCxnSpPr>
            <a:cxnSpLocks/>
          </p:cNvCxnSpPr>
          <p:nvPr/>
        </p:nvCxnSpPr>
        <p:spPr>
          <a:xfrm>
            <a:off x="952500" y="1934655"/>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4" name="Text Placeholder 29">
            <a:extLst>
              <a:ext uri="{FF2B5EF4-FFF2-40B4-BE49-F238E27FC236}">
                <a16:creationId xmlns:a16="http://schemas.microsoft.com/office/drawing/2014/main" id="{58AAB058-5FFC-9E4E-AD2E-FB1B4EE51025}"/>
              </a:ext>
            </a:extLst>
          </p:cNvPr>
          <p:cNvSpPr>
            <a:spLocks noGrp="1"/>
          </p:cNvSpPr>
          <p:nvPr>
            <p:ph type="body" sz="quarter" idx="13"/>
          </p:nvPr>
        </p:nvSpPr>
        <p:spPr>
          <a:xfrm>
            <a:off x="952500" y="2818296"/>
            <a:ext cx="2133600"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5" name="Text Placeholder 29">
            <a:extLst>
              <a:ext uri="{FF2B5EF4-FFF2-40B4-BE49-F238E27FC236}">
                <a16:creationId xmlns:a16="http://schemas.microsoft.com/office/drawing/2014/main" id="{18ABDA74-C3EC-274D-BE87-AC5B825A2A4C}"/>
              </a:ext>
            </a:extLst>
          </p:cNvPr>
          <p:cNvSpPr>
            <a:spLocks noGrp="1"/>
          </p:cNvSpPr>
          <p:nvPr>
            <p:ph type="body" sz="quarter" idx="14"/>
          </p:nvPr>
        </p:nvSpPr>
        <p:spPr>
          <a:xfrm>
            <a:off x="952500" y="2209800"/>
            <a:ext cx="2133600"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16" name="Straight Connector 15">
            <a:extLst>
              <a:ext uri="{FF2B5EF4-FFF2-40B4-BE49-F238E27FC236}">
                <a16:creationId xmlns:a16="http://schemas.microsoft.com/office/drawing/2014/main" id="{A3DDE02E-BC75-2645-8725-CA2CFD327A3C}"/>
              </a:ext>
            </a:extLst>
          </p:cNvPr>
          <p:cNvCxnSpPr>
            <a:cxnSpLocks/>
          </p:cNvCxnSpPr>
          <p:nvPr/>
        </p:nvCxnSpPr>
        <p:spPr>
          <a:xfrm>
            <a:off x="3663043"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7" name="Text Placeholder 29">
            <a:extLst>
              <a:ext uri="{FF2B5EF4-FFF2-40B4-BE49-F238E27FC236}">
                <a16:creationId xmlns:a16="http://schemas.microsoft.com/office/drawing/2014/main" id="{3ABA9FD1-9B74-F14F-81EF-7B3407196B03}"/>
              </a:ext>
            </a:extLst>
          </p:cNvPr>
          <p:cNvSpPr>
            <a:spLocks noGrp="1"/>
          </p:cNvSpPr>
          <p:nvPr>
            <p:ph type="body" sz="quarter" idx="15"/>
          </p:nvPr>
        </p:nvSpPr>
        <p:spPr>
          <a:xfrm>
            <a:off x="3663042" y="2818296"/>
            <a:ext cx="2128157"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8" name="Text Placeholder 29">
            <a:extLst>
              <a:ext uri="{FF2B5EF4-FFF2-40B4-BE49-F238E27FC236}">
                <a16:creationId xmlns:a16="http://schemas.microsoft.com/office/drawing/2014/main" id="{0E9E9D03-0186-5B4C-A73F-95ADCD08A44A}"/>
              </a:ext>
            </a:extLst>
          </p:cNvPr>
          <p:cNvSpPr>
            <a:spLocks noGrp="1"/>
          </p:cNvSpPr>
          <p:nvPr>
            <p:ph type="body" sz="quarter" idx="16"/>
          </p:nvPr>
        </p:nvSpPr>
        <p:spPr>
          <a:xfrm>
            <a:off x="3663042" y="2209800"/>
            <a:ext cx="2128157"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20" name="Straight Connector 19">
            <a:extLst>
              <a:ext uri="{FF2B5EF4-FFF2-40B4-BE49-F238E27FC236}">
                <a16:creationId xmlns:a16="http://schemas.microsoft.com/office/drawing/2014/main" id="{E01EE6FD-FABB-AD48-92DA-19805B502918}"/>
              </a:ext>
            </a:extLst>
          </p:cNvPr>
          <p:cNvCxnSpPr>
            <a:cxnSpLocks/>
          </p:cNvCxnSpPr>
          <p:nvPr/>
        </p:nvCxnSpPr>
        <p:spPr>
          <a:xfrm>
            <a:off x="952500" y="4248119"/>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1" name="Text Placeholder 29">
            <a:extLst>
              <a:ext uri="{FF2B5EF4-FFF2-40B4-BE49-F238E27FC236}">
                <a16:creationId xmlns:a16="http://schemas.microsoft.com/office/drawing/2014/main" id="{F953BCFF-5CB8-784F-ACC1-A14670E62196}"/>
              </a:ext>
            </a:extLst>
          </p:cNvPr>
          <p:cNvSpPr>
            <a:spLocks noGrp="1"/>
          </p:cNvSpPr>
          <p:nvPr>
            <p:ph type="body" sz="quarter" idx="19"/>
          </p:nvPr>
        </p:nvSpPr>
        <p:spPr>
          <a:xfrm>
            <a:off x="952500" y="5131299"/>
            <a:ext cx="2133600"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2" name="Text Placeholder 29">
            <a:extLst>
              <a:ext uri="{FF2B5EF4-FFF2-40B4-BE49-F238E27FC236}">
                <a16:creationId xmlns:a16="http://schemas.microsoft.com/office/drawing/2014/main" id="{97DCC038-CDD3-1D48-B8BA-2617616935C5}"/>
              </a:ext>
            </a:extLst>
          </p:cNvPr>
          <p:cNvSpPr>
            <a:spLocks noGrp="1"/>
          </p:cNvSpPr>
          <p:nvPr>
            <p:ph type="body" sz="quarter" idx="20"/>
          </p:nvPr>
        </p:nvSpPr>
        <p:spPr>
          <a:xfrm>
            <a:off x="952500" y="4522803"/>
            <a:ext cx="2133600"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23" name="Straight Connector 22">
            <a:extLst>
              <a:ext uri="{FF2B5EF4-FFF2-40B4-BE49-F238E27FC236}">
                <a16:creationId xmlns:a16="http://schemas.microsoft.com/office/drawing/2014/main" id="{93BB36CC-7349-334D-A028-58D01025E726}"/>
              </a:ext>
            </a:extLst>
          </p:cNvPr>
          <p:cNvCxnSpPr>
            <a:cxnSpLocks/>
          </p:cNvCxnSpPr>
          <p:nvPr/>
        </p:nvCxnSpPr>
        <p:spPr>
          <a:xfrm>
            <a:off x="3663043"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4" name="Text Placeholder 29">
            <a:extLst>
              <a:ext uri="{FF2B5EF4-FFF2-40B4-BE49-F238E27FC236}">
                <a16:creationId xmlns:a16="http://schemas.microsoft.com/office/drawing/2014/main" id="{C20DFC6E-CE65-E94B-921D-38F386E173F2}"/>
              </a:ext>
            </a:extLst>
          </p:cNvPr>
          <p:cNvSpPr>
            <a:spLocks noGrp="1"/>
          </p:cNvSpPr>
          <p:nvPr>
            <p:ph type="body" sz="quarter" idx="21"/>
          </p:nvPr>
        </p:nvSpPr>
        <p:spPr>
          <a:xfrm>
            <a:off x="3663042" y="5131299"/>
            <a:ext cx="2128157"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5" name="Text Placeholder 29">
            <a:extLst>
              <a:ext uri="{FF2B5EF4-FFF2-40B4-BE49-F238E27FC236}">
                <a16:creationId xmlns:a16="http://schemas.microsoft.com/office/drawing/2014/main" id="{773FBF72-A3D8-2F4E-BAD2-2755F0BE4A47}"/>
              </a:ext>
            </a:extLst>
          </p:cNvPr>
          <p:cNvSpPr>
            <a:spLocks noGrp="1"/>
          </p:cNvSpPr>
          <p:nvPr>
            <p:ph type="body" sz="quarter" idx="22"/>
          </p:nvPr>
        </p:nvSpPr>
        <p:spPr>
          <a:xfrm>
            <a:off x="3663042" y="4522803"/>
            <a:ext cx="2128157"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26" name="Straight Connector 25">
            <a:extLst>
              <a:ext uri="{FF2B5EF4-FFF2-40B4-BE49-F238E27FC236}">
                <a16:creationId xmlns:a16="http://schemas.microsoft.com/office/drawing/2014/main" id="{C402C0D4-D9C4-F547-B996-38177302A3DC}"/>
              </a:ext>
            </a:extLst>
          </p:cNvPr>
          <p:cNvCxnSpPr>
            <a:cxnSpLocks/>
          </p:cNvCxnSpPr>
          <p:nvPr/>
        </p:nvCxnSpPr>
        <p:spPr>
          <a:xfrm>
            <a:off x="6367055"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7" name="Text Placeholder 29">
            <a:extLst>
              <a:ext uri="{FF2B5EF4-FFF2-40B4-BE49-F238E27FC236}">
                <a16:creationId xmlns:a16="http://schemas.microsoft.com/office/drawing/2014/main" id="{9B18A1DC-4A61-514B-9F70-1DCC893EBB17}"/>
              </a:ext>
            </a:extLst>
          </p:cNvPr>
          <p:cNvSpPr>
            <a:spLocks noGrp="1"/>
          </p:cNvSpPr>
          <p:nvPr>
            <p:ph type="body" sz="quarter" idx="23"/>
          </p:nvPr>
        </p:nvSpPr>
        <p:spPr>
          <a:xfrm>
            <a:off x="6367054" y="5131299"/>
            <a:ext cx="2129245"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8" name="Text Placeholder 29">
            <a:extLst>
              <a:ext uri="{FF2B5EF4-FFF2-40B4-BE49-F238E27FC236}">
                <a16:creationId xmlns:a16="http://schemas.microsoft.com/office/drawing/2014/main" id="{DD138509-2AA1-D540-90D6-288474956619}"/>
              </a:ext>
            </a:extLst>
          </p:cNvPr>
          <p:cNvSpPr>
            <a:spLocks noGrp="1"/>
          </p:cNvSpPr>
          <p:nvPr>
            <p:ph type="body" sz="quarter" idx="24"/>
          </p:nvPr>
        </p:nvSpPr>
        <p:spPr>
          <a:xfrm>
            <a:off x="6367054" y="4522803"/>
            <a:ext cx="2129245"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2" name="Date Placeholder 1">
            <a:extLst>
              <a:ext uri="{FF2B5EF4-FFF2-40B4-BE49-F238E27FC236}">
                <a16:creationId xmlns:a16="http://schemas.microsoft.com/office/drawing/2014/main" id="{62655503-4608-4F79-A5D4-B2F67958F263}"/>
              </a:ext>
            </a:extLst>
          </p:cNvPr>
          <p:cNvSpPr>
            <a:spLocks noGrp="1"/>
          </p:cNvSpPr>
          <p:nvPr>
            <p:ph type="dt" sz="half" idx="25"/>
          </p:nvPr>
        </p:nvSpPr>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9DAFA395-FE4C-4A99-A74E-57757D8473E1}"/>
              </a:ext>
            </a:extLst>
          </p:cNvPr>
          <p:cNvSpPr>
            <a:spLocks noGrp="1"/>
          </p:cNvSpPr>
          <p:nvPr>
            <p:ph type="ftr" sz="quarter" idx="26"/>
          </p:nvPr>
        </p:nvSpPr>
        <p:spPr/>
        <p:txBody>
          <a:bodyPr/>
          <a:lstStyle>
            <a:lvl1pPr>
              <a:defRPr/>
            </a:lvl1pPr>
          </a:lstStyle>
          <a:p>
            <a:r>
              <a:rPr lang="en-US"/>
              <a:t>Footer</a:t>
            </a:r>
          </a:p>
        </p:txBody>
      </p:sp>
      <p:sp>
        <p:nvSpPr>
          <p:cNvPr id="4" name="Slide Number Placeholder 3">
            <a:extLst>
              <a:ext uri="{FF2B5EF4-FFF2-40B4-BE49-F238E27FC236}">
                <a16:creationId xmlns:a16="http://schemas.microsoft.com/office/drawing/2014/main" id="{30A6A117-A0E8-43E1-9120-CE3B8B97667F}"/>
              </a:ext>
            </a:extLst>
          </p:cNvPr>
          <p:cNvSpPr>
            <a:spLocks noGrp="1"/>
          </p:cNvSpPr>
          <p:nvPr>
            <p:ph type="sldNum" sz="quarter" idx="27"/>
          </p:nvPr>
        </p:nvSpPr>
        <p:spPr/>
        <p:txBody>
          <a:bodyPr/>
          <a:lstStyle/>
          <a:p>
            <a:fld id="{294A09A9-5501-47C1-A89A-A340965A2BE2}" type="slidenum">
              <a:rPr lang="en-US" smtClean="0"/>
              <a:pPr/>
              <a:t>‹#›</a:t>
            </a:fld>
            <a:endParaRPr lang="en-US">
              <a:latin typeface="+mn-lt"/>
            </a:endParaRPr>
          </a:p>
        </p:txBody>
      </p:sp>
      <p:pic>
        <p:nvPicPr>
          <p:cNvPr id="30" name="Picture 29" descr="Logo&#10;&#10;Description automatically generated">
            <a:extLst>
              <a:ext uri="{FF2B5EF4-FFF2-40B4-BE49-F238E27FC236}">
                <a16:creationId xmlns:a16="http://schemas.microsoft.com/office/drawing/2014/main" id="{D5872028-EC1A-40E1-B54F-039E3D1CC9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grpSp>
        <p:nvGrpSpPr>
          <p:cNvPr id="29" name="Group 28">
            <a:extLst>
              <a:ext uri="{FF2B5EF4-FFF2-40B4-BE49-F238E27FC236}">
                <a16:creationId xmlns:a16="http://schemas.microsoft.com/office/drawing/2014/main" id="{2A67637B-252B-464C-901F-BD03390B6440}"/>
              </a:ext>
            </a:extLst>
          </p:cNvPr>
          <p:cNvGrpSpPr/>
          <p:nvPr userDrawn="1"/>
        </p:nvGrpSpPr>
        <p:grpSpPr>
          <a:xfrm>
            <a:off x="6362700" y="0"/>
            <a:ext cx="5829298" cy="3235602"/>
            <a:chOff x="5612972" y="1"/>
            <a:chExt cx="6615961" cy="3672246"/>
          </a:xfrm>
        </p:grpSpPr>
        <p:sp>
          <p:nvSpPr>
            <p:cNvPr id="31" name="AutoShape 24">
              <a:extLst>
                <a:ext uri="{FF2B5EF4-FFF2-40B4-BE49-F238E27FC236}">
                  <a16:creationId xmlns:a16="http://schemas.microsoft.com/office/drawing/2014/main" id="{58513B39-CE75-4F6D-AA18-F01D106E62EA}"/>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2" name="Freeform 7">
              <a:extLst>
                <a:ext uri="{FF2B5EF4-FFF2-40B4-BE49-F238E27FC236}">
                  <a16:creationId xmlns:a16="http://schemas.microsoft.com/office/drawing/2014/main" id="{E00AAC50-CBEB-47DD-B577-519B6E47B66F}"/>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3" name="Freeform 8">
              <a:extLst>
                <a:ext uri="{FF2B5EF4-FFF2-40B4-BE49-F238E27FC236}">
                  <a16:creationId xmlns:a16="http://schemas.microsoft.com/office/drawing/2014/main" id="{9B675D6F-0FD4-436C-B37E-06BC22E16AB3}"/>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4" name="Freeform 9">
              <a:extLst>
                <a:ext uri="{FF2B5EF4-FFF2-40B4-BE49-F238E27FC236}">
                  <a16:creationId xmlns:a16="http://schemas.microsoft.com/office/drawing/2014/main" id="{D263BC30-56A2-4B26-920E-6FEE1806A808}"/>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a:p>
          </p:txBody>
        </p:sp>
        <p:sp>
          <p:nvSpPr>
            <p:cNvPr id="35" name="Freeform 10">
              <a:extLst>
                <a:ext uri="{FF2B5EF4-FFF2-40B4-BE49-F238E27FC236}">
                  <a16:creationId xmlns:a16="http://schemas.microsoft.com/office/drawing/2014/main" id="{C068AD78-6F7C-411B-B8F5-BCCE873C3771}"/>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cxnSp>
        <p:nvCxnSpPr>
          <p:cNvPr id="36" name="Straight Connector 35">
            <a:extLst>
              <a:ext uri="{FF2B5EF4-FFF2-40B4-BE49-F238E27FC236}">
                <a16:creationId xmlns:a16="http://schemas.microsoft.com/office/drawing/2014/main" id="{9E7B7B58-B090-43B4-9689-8EBFFBA49C8B}"/>
              </a:ext>
            </a:extLst>
          </p:cNvPr>
          <p:cNvCxnSpPr>
            <a:cxnSpLocks/>
          </p:cNvCxnSpPr>
          <p:nvPr userDrawn="1"/>
        </p:nvCxnSpPr>
        <p:spPr>
          <a:xfrm>
            <a:off x="952500" y="1934655"/>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37" name="Straight Connector 36">
            <a:extLst>
              <a:ext uri="{FF2B5EF4-FFF2-40B4-BE49-F238E27FC236}">
                <a16:creationId xmlns:a16="http://schemas.microsoft.com/office/drawing/2014/main" id="{6738F387-ED31-4511-B9FC-5131ACBF1D7F}"/>
              </a:ext>
            </a:extLst>
          </p:cNvPr>
          <p:cNvCxnSpPr>
            <a:cxnSpLocks/>
          </p:cNvCxnSpPr>
          <p:nvPr userDrawn="1"/>
        </p:nvCxnSpPr>
        <p:spPr>
          <a:xfrm>
            <a:off x="3663043"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38" name="Straight Connector 37">
            <a:extLst>
              <a:ext uri="{FF2B5EF4-FFF2-40B4-BE49-F238E27FC236}">
                <a16:creationId xmlns:a16="http://schemas.microsoft.com/office/drawing/2014/main" id="{FC948357-EDAF-42DE-847C-FDE3B78282D1}"/>
              </a:ext>
            </a:extLst>
          </p:cNvPr>
          <p:cNvCxnSpPr>
            <a:cxnSpLocks/>
          </p:cNvCxnSpPr>
          <p:nvPr userDrawn="1"/>
        </p:nvCxnSpPr>
        <p:spPr>
          <a:xfrm>
            <a:off x="952500" y="4248119"/>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39" name="Straight Connector 38">
            <a:extLst>
              <a:ext uri="{FF2B5EF4-FFF2-40B4-BE49-F238E27FC236}">
                <a16:creationId xmlns:a16="http://schemas.microsoft.com/office/drawing/2014/main" id="{39988DEB-82B3-4349-B329-B5FFB049F523}"/>
              </a:ext>
            </a:extLst>
          </p:cNvPr>
          <p:cNvCxnSpPr>
            <a:cxnSpLocks/>
          </p:cNvCxnSpPr>
          <p:nvPr userDrawn="1"/>
        </p:nvCxnSpPr>
        <p:spPr>
          <a:xfrm>
            <a:off x="3663043"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40" name="Straight Connector 39">
            <a:extLst>
              <a:ext uri="{FF2B5EF4-FFF2-40B4-BE49-F238E27FC236}">
                <a16:creationId xmlns:a16="http://schemas.microsoft.com/office/drawing/2014/main" id="{ED0BE563-C2B4-4527-8DF0-ED2754FD83ED}"/>
              </a:ext>
            </a:extLst>
          </p:cNvPr>
          <p:cNvCxnSpPr>
            <a:cxnSpLocks/>
          </p:cNvCxnSpPr>
          <p:nvPr userDrawn="1"/>
        </p:nvCxnSpPr>
        <p:spPr>
          <a:xfrm>
            <a:off x="6367055"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777987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Introduction">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C82066DD-D313-D148-89C7-338EB873A730}"/>
              </a:ext>
            </a:extLst>
          </p:cNvPr>
          <p:cNvGrpSpPr>
            <a:grpSpLocks/>
          </p:cNvGrpSpPr>
          <p:nvPr/>
        </p:nvGrpSpPr>
        <p:grpSpPr bwMode="auto">
          <a:xfrm rot="16200000" flipV="1">
            <a:off x="0" y="3900132"/>
            <a:ext cx="2959226" cy="2959226"/>
            <a:chOff x="0" y="12289"/>
            <a:chExt cx="3550" cy="3551"/>
          </a:xfrm>
        </p:grpSpPr>
        <p:sp>
          <p:nvSpPr>
            <p:cNvPr id="15" name="Freeform 14">
              <a:extLst>
                <a:ext uri="{FF2B5EF4-FFF2-40B4-BE49-F238E27FC236}">
                  <a16:creationId xmlns:a16="http://schemas.microsoft.com/office/drawing/2014/main" id="{A5BBD7C7-99D1-E841-A081-6912D1F2B855}"/>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6" name="Freeform 15">
              <a:extLst>
                <a:ext uri="{FF2B5EF4-FFF2-40B4-BE49-F238E27FC236}">
                  <a16:creationId xmlns:a16="http://schemas.microsoft.com/office/drawing/2014/main" id="{227A14EE-CB79-754A-8B19-EB9874B3158E}"/>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9" name="Freeform 18">
              <a:extLst>
                <a:ext uri="{FF2B5EF4-FFF2-40B4-BE49-F238E27FC236}">
                  <a16:creationId xmlns:a16="http://schemas.microsoft.com/office/drawing/2014/main" id="{35B38B80-C3D3-4C47-B468-C41A8FF36F2A}"/>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14" name="Picture Placeholder 2">
            <a:extLst>
              <a:ext uri="{FF2B5EF4-FFF2-40B4-BE49-F238E27FC236}">
                <a16:creationId xmlns:a16="http://schemas.microsoft.com/office/drawing/2014/main" id="{F0C4E8C2-3240-594A-9D5E-1BCD1AF44C5E}"/>
              </a:ext>
            </a:extLst>
          </p:cNvPr>
          <p:cNvSpPr>
            <a:spLocks noGrp="1"/>
          </p:cNvSpPr>
          <p:nvPr>
            <p:ph type="pic" sz="quarter" idx="13"/>
          </p:nvPr>
        </p:nvSpPr>
        <p:spPr>
          <a:xfrm>
            <a:off x="6096000" y="-22543"/>
            <a:ext cx="6096000" cy="6903086"/>
          </a:xfrm>
        </p:spPr>
        <p:txBody>
          <a:bodyPr/>
          <a:lstStyle/>
          <a:p>
            <a:r>
              <a:rPr lang="en-US"/>
              <a:t>Click icon to add picture</a:t>
            </a:r>
          </a:p>
        </p:txBody>
      </p:sp>
      <p:sp>
        <p:nvSpPr>
          <p:cNvPr id="9" name="Title 1">
            <a:extLst>
              <a:ext uri="{FF2B5EF4-FFF2-40B4-BE49-F238E27FC236}">
                <a16:creationId xmlns:a16="http://schemas.microsoft.com/office/drawing/2014/main" id="{A5C37098-CEB2-1E45-989B-3DD92F3B1A30}"/>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p>
        </p:txBody>
      </p:sp>
      <p:cxnSp>
        <p:nvCxnSpPr>
          <p:cNvPr id="17" name="Straight Connector 16">
            <a:extLst>
              <a:ext uri="{FF2B5EF4-FFF2-40B4-BE49-F238E27FC236}">
                <a16:creationId xmlns:a16="http://schemas.microsoft.com/office/drawing/2014/main" id="{1D23F761-57FC-3649-AE84-0C3EF95EF561}"/>
              </a:ext>
            </a:extLst>
          </p:cNvPr>
          <p:cNvCxnSpPr>
            <a:cxnSpLocks/>
          </p:cNvCxnSpPr>
          <p:nvPr/>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8" name="Text Placeholder 29">
            <a:extLst>
              <a:ext uri="{FF2B5EF4-FFF2-40B4-BE49-F238E27FC236}">
                <a16:creationId xmlns:a16="http://schemas.microsoft.com/office/drawing/2014/main" id="{E66F2BC9-2F8A-1543-9AFD-9BAB0E75B31C}"/>
              </a:ext>
            </a:extLst>
          </p:cNvPr>
          <p:cNvSpPr>
            <a:spLocks noGrp="1"/>
          </p:cNvSpPr>
          <p:nvPr>
            <p:ph type="body" sz="quarter" idx="11"/>
          </p:nvPr>
        </p:nvSpPr>
        <p:spPr>
          <a:xfrm>
            <a:off x="952499" y="2289363"/>
            <a:ext cx="4572001" cy="2795232"/>
          </a:xfrm>
        </p:spPr>
        <p:txBody>
          <a:bodyPr lIns="0" tIns="0" rIns="0" bIns="0">
            <a:noAutofit/>
          </a:bodyPr>
          <a:lstStyle>
            <a:lvl1pPr marL="0" indent="0">
              <a:lnSpc>
                <a:spcPct val="100000"/>
              </a:lnSpc>
              <a:buNone/>
              <a:defRPr sz="16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 name="Date Placeholder 1">
            <a:extLst>
              <a:ext uri="{FF2B5EF4-FFF2-40B4-BE49-F238E27FC236}">
                <a16:creationId xmlns:a16="http://schemas.microsoft.com/office/drawing/2014/main" id="{CA64E0B3-57C5-4DAF-8531-F39610E77C09}"/>
              </a:ext>
            </a:extLst>
          </p:cNvPr>
          <p:cNvSpPr>
            <a:spLocks noGrp="1"/>
          </p:cNvSpPr>
          <p:nvPr>
            <p:ph type="dt" sz="half" idx="14"/>
          </p:nvPr>
        </p:nvSpPr>
        <p:spPr>
          <a:xfrm>
            <a:off x="4784626" y="6186284"/>
            <a:ext cx="1313180" cy="247651"/>
          </a:xfrm>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B7E0EC46-C626-4D58-AB64-0B3B850D1482}"/>
              </a:ext>
            </a:extLst>
          </p:cNvPr>
          <p:cNvSpPr>
            <a:spLocks noGrp="1"/>
          </p:cNvSpPr>
          <p:nvPr>
            <p:ph type="ftr" sz="quarter" idx="15"/>
          </p:nvPr>
        </p:nvSpPr>
        <p:spPr>
          <a:xfrm>
            <a:off x="3250611" y="6186284"/>
            <a:ext cx="1497330" cy="247651"/>
          </a:xfrm>
        </p:spPr>
        <p:txBody>
          <a:bodyPr/>
          <a:lstStyle/>
          <a:p>
            <a:r>
              <a:rPr lang="en-US"/>
              <a:t>Footer</a:t>
            </a:r>
            <a:endParaRPr lang="en-US" b="0"/>
          </a:p>
        </p:txBody>
      </p:sp>
      <p:sp>
        <p:nvSpPr>
          <p:cNvPr id="4" name="Slide Number Placeholder 3">
            <a:extLst>
              <a:ext uri="{FF2B5EF4-FFF2-40B4-BE49-F238E27FC236}">
                <a16:creationId xmlns:a16="http://schemas.microsoft.com/office/drawing/2014/main" id="{8F25D00C-8F5C-4528-87FA-F9431D967555}"/>
              </a:ext>
            </a:extLst>
          </p:cNvPr>
          <p:cNvSpPr>
            <a:spLocks noGrp="1"/>
          </p:cNvSpPr>
          <p:nvPr>
            <p:ph type="sldNum" sz="quarter" idx="16"/>
          </p:nvPr>
        </p:nvSpPr>
        <p:spPr>
          <a:xfrm>
            <a:off x="2695822" y="6189887"/>
            <a:ext cx="523240" cy="247651"/>
          </a:xfrm>
        </p:spPr>
        <p:txBody>
          <a:bodyPr/>
          <a:lstStyle/>
          <a:p>
            <a:fld id="{294A09A9-5501-47C1-A89A-A340965A2BE2}" type="slidenum">
              <a:rPr lang="en-US" smtClean="0"/>
              <a:pPr/>
              <a:t>‹#›</a:t>
            </a:fld>
            <a:endParaRPr lang="en-US">
              <a:latin typeface="+mn-lt"/>
            </a:endParaRPr>
          </a:p>
        </p:txBody>
      </p:sp>
      <p:grpSp>
        <p:nvGrpSpPr>
          <p:cNvPr id="20" name="Group 19">
            <a:extLst>
              <a:ext uri="{FF2B5EF4-FFF2-40B4-BE49-F238E27FC236}">
                <a16:creationId xmlns:a16="http://schemas.microsoft.com/office/drawing/2014/main" id="{BCC6F3EF-7BA0-4896-B2DA-8A5F838DA95E}"/>
              </a:ext>
            </a:extLst>
          </p:cNvPr>
          <p:cNvGrpSpPr>
            <a:grpSpLocks/>
          </p:cNvGrpSpPr>
          <p:nvPr userDrawn="1"/>
        </p:nvGrpSpPr>
        <p:grpSpPr bwMode="auto">
          <a:xfrm rot="16200000" flipV="1">
            <a:off x="0" y="3900132"/>
            <a:ext cx="2959226" cy="2959226"/>
            <a:chOff x="0" y="12289"/>
            <a:chExt cx="3550" cy="3551"/>
          </a:xfrm>
        </p:grpSpPr>
        <p:sp>
          <p:nvSpPr>
            <p:cNvPr id="22" name="Freeform 14">
              <a:extLst>
                <a:ext uri="{FF2B5EF4-FFF2-40B4-BE49-F238E27FC236}">
                  <a16:creationId xmlns:a16="http://schemas.microsoft.com/office/drawing/2014/main" id="{44BF11E0-9BEA-4B45-8CA5-4F615100EC30}"/>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3" name="Freeform 15">
              <a:extLst>
                <a:ext uri="{FF2B5EF4-FFF2-40B4-BE49-F238E27FC236}">
                  <a16:creationId xmlns:a16="http://schemas.microsoft.com/office/drawing/2014/main" id="{12D4D565-1B1A-4FD6-9C5D-22B8C19F447C}"/>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4" name="Freeform 18">
              <a:extLst>
                <a:ext uri="{FF2B5EF4-FFF2-40B4-BE49-F238E27FC236}">
                  <a16:creationId xmlns:a16="http://schemas.microsoft.com/office/drawing/2014/main" id="{B526E156-A633-4687-96B5-543985566082}"/>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cxnSp>
        <p:nvCxnSpPr>
          <p:cNvPr id="25" name="Straight Connector 24">
            <a:extLst>
              <a:ext uri="{FF2B5EF4-FFF2-40B4-BE49-F238E27FC236}">
                <a16:creationId xmlns:a16="http://schemas.microsoft.com/office/drawing/2014/main" id="{EE9477E5-DB5F-4F17-A8F8-36A8918605D2}"/>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286159907"/>
      </p:ext>
    </p:extLst>
  </p:cSld>
  <p:clrMapOvr>
    <a:masterClrMapping/>
  </p:clrMapOvr>
  <p:extLst>
    <p:ext uri="{DCECCB84-F9BA-43D5-87BE-67443E8EF086}">
      <p15:sldGuideLst xmlns:p15="http://schemas.microsoft.com/office/powerpoint/2012/main">
        <p15:guide id="1" pos="600">
          <p15:clr>
            <a:srgbClr val="FBAE40"/>
          </p15:clr>
        </p15:guide>
        <p15:guide id="11" pos="3480" userDrawn="1">
          <p15:clr>
            <a:srgbClr val="FBAE40"/>
          </p15:clr>
        </p15:guide>
        <p15:guide id="12" orient="horz" pos="1440" userDrawn="1">
          <p15:clr>
            <a:srgbClr val="FBAE40"/>
          </p15:clr>
        </p15:guide>
        <p15:guide id="13" orient="horz" pos="1224" userDrawn="1">
          <p15:clr>
            <a:srgbClr val="FBAE40"/>
          </p15:clr>
        </p15:guide>
        <p15:guide id="14" orient="horz" pos="552"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Break">
    <p:bg>
      <p:bgPr>
        <a:solidFill>
          <a:schemeClr val="tx1"/>
        </a:solidFill>
        <a:effectLst/>
      </p:bgPr>
    </p:bg>
    <p:spTree>
      <p:nvGrpSpPr>
        <p:cNvPr id="1" name=""/>
        <p:cNvGrpSpPr/>
        <p:nvPr/>
      </p:nvGrpSpPr>
      <p:grpSpPr>
        <a:xfrm>
          <a:off x="0" y="0"/>
          <a:ext cx="0" cy="0"/>
          <a:chOff x="0" y="0"/>
          <a:chExt cx="0" cy="0"/>
        </a:xfrm>
      </p:grpSpPr>
      <p:sp>
        <p:nvSpPr>
          <p:cNvPr id="21" name="Picture Placeholder 2">
            <a:extLst>
              <a:ext uri="{FF2B5EF4-FFF2-40B4-BE49-F238E27FC236}">
                <a16:creationId xmlns:a16="http://schemas.microsoft.com/office/drawing/2014/main" id="{50E2385F-F6FA-D345-AF77-A9EE8E49310D}"/>
              </a:ext>
            </a:extLst>
          </p:cNvPr>
          <p:cNvSpPr>
            <a:spLocks noGrp="1"/>
          </p:cNvSpPr>
          <p:nvPr>
            <p:ph type="pic" sz="quarter" idx="13"/>
          </p:nvPr>
        </p:nvSpPr>
        <p:spPr>
          <a:xfrm>
            <a:off x="0" y="0"/>
            <a:ext cx="12191998" cy="6858000"/>
          </a:xfrm>
          <a:solidFill>
            <a:schemeClr val="accent2"/>
          </a:solidFill>
        </p:spPr>
        <p:txBody>
          <a:bodyPr/>
          <a:lstStyle>
            <a:lvl1pPr marL="228600" indent="-228600">
              <a:buFont typeface="Wingdings" panose="05000000000000000000" pitchFamily="2" charset="2"/>
              <a:buChar char="§"/>
              <a:defRPr/>
            </a:lvl1pPr>
          </a:lstStyle>
          <a:p>
            <a:r>
              <a:rPr lang="en-US"/>
              <a:t>Click icon to add picture</a:t>
            </a:r>
          </a:p>
        </p:txBody>
      </p:sp>
      <p:sp>
        <p:nvSpPr>
          <p:cNvPr id="18" name="Title 1">
            <a:extLst>
              <a:ext uri="{FF2B5EF4-FFF2-40B4-BE49-F238E27FC236}">
                <a16:creationId xmlns:a16="http://schemas.microsoft.com/office/drawing/2014/main" id="{8D492973-78E3-D34E-835E-CF2D4517016D}"/>
              </a:ext>
            </a:extLst>
          </p:cNvPr>
          <p:cNvSpPr>
            <a:spLocks noGrp="1"/>
          </p:cNvSpPr>
          <p:nvPr>
            <p:ph type="title"/>
          </p:nvPr>
        </p:nvSpPr>
        <p:spPr>
          <a:xfrm>
            <a:off x="7193943" y="3045437"/>
            <a:ext cx="4941477" cy="610863"/>
          </a:xfrm>
          <a:prstGeom prst="rect">
            <a:avLst/>
          </a:prstGeom>
        </p:spPr>
        <p:txBody>
          <a:bodyPr lIns="0" tIns="0" rIns="0" bIns="0" anchor="b" anchorCtr="0">
            <a:normAutofit/>
          </a:bodyPr>
          <a:lstStyle>
            <a:lvl1pPr>
              <a:defRPr sz="4100" b="1" i="0" baseline="0">
                <a:solidFill>
                  <a:schemeClr val="tx1"/>
                </a:solidFill>
                <a:latin typeface="+mj-lt"/>
              </a:defRPr>
            </a:lvl1pPr>
          </a:lstStyle>
          <a:p>
            <a:r>
              <a:rPr lang="en-US"/>
              <a:t>Click to edit Master title style</a:t>
            </a:r>
          </a:p>
        </p:txBody>
      </p:sp>
      <p:cxnSp>
        <p:nvCxnSpPr>
          <p:cNvPr id="20" name="Straight Connector 19">
            <a:extLst>
              <a:ext uri="{FF2B5EF4-FFF2-40B4-BE49-F238E27FC236}">
                <a16:creationId xmlns:a16="http://schemas.microsoft.com/office/drawing/2014/main" id="{4BE3A3D6-A0AD-C84D-8B2A-743F5F95432E}"/>
              </a:ext>
            </a:extLst>
          </p:cNvPr>
          <p:cNvCxnSpPr>
            <a:cxnSpLocks/>
          </p:cNvCxnSpPr>
          <p:nvPr/>
        </p:nvCxnSpPr>
        <p:spPr>
          <a:xfrm>
            <a:off x="7154721" y="4003877"/>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grpSp>
        <p:nvGrpSpPr>
          <p:cNvPr id="22" name="Group 21">
            <a:extLst>
              <a:ext uri="{FF2B5EF4-FFF2-40B4-BE49-F238E27FC236}">
                <a16:creationId xmlns:a16="http://schemas.microsoft.com/office/drawing/2014/main" id="{F4CB38BE-0FF2-694C-AA3C-D73DBF7C332C}"/>
              </a:ext>
            </a:extLst>
          </p:cNvPr>
          <p:cNvGrpSpPr>
            <a:grpSpLocks/>
          </p:cNvGrpSpPr>
          <p:nvPr/>
        </p:nvGrpSpPr>
        <p:grpSpPr bwMode="auto">
          <a:xfrm rot="10800000">
            <a:off x="9509760" y="-3"/>
            <a:ext cx="2682238" cy="2682238"/>
            <a:chOff x="0" y="12289"/>
            <a:chExt cx="3550" cy="3551"/>
          </a:xfrm>
          <a:solidFill>
            <a:schemeClr val="tx1"/>
          </a:solidFill>
        </p:grpSpPr>
        <p:sp>
          <p:nvSpPr>
            <p:cNvPr id="23" name="Freeform 22">
              <a:extLst>
                <a:ext uri="{FF2B5EF4-FFF2-40B4-BE49-F238E27FC236}">
                  <a16:creationId xmlns:a16="http://schemas.microsoft.com/office/drawing/2014/main" id="{F0257420-2EA0-6348-8B9E-1414F5297265}"/>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4" name="Freeform 23">
              <a:extLst>
                <a:ext uri="{FF2B5EF4-FFF2-40B4-BE49-F238E27FC236}">
                  <a16:creationId xmlns:a16="http://schemas.microsoft.com/office/drawing/2014/main" id="{7FE65C23-C0EF-BB41-884A-01C2A7356159}"/>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5" name="Freeform 24">
              <a:extLst>
                <a:ext uri="{FF2B5EF4-FFF2-40B4-BE49-F238E27FC236}">
                  <a16:creationId xmlns:a16="http://schemas.microsoft.com/office/drawing/2014/main" id="{F73F5EB6-53C7-D44C-9003-FB5A81F9890D}"/>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pic>
        <p:nvPicPr>
          <p:cNvPr id="10" name="Picture 9">
            <a:extLst>
              <a:ext uri="{FF2B5EF4-FFF2-40B4-BE49-F238E27FC236}">
                <a16:creationId xmlns:a16="http://schemas.microsoft.com/office/drawing/2014/main" id="{BD172D75-E0F5-46F2-8D0B-645AD3FDF65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187070" y="5500631"/>
            <a:ext cx="2623930" cy="1005839"/>
          </a:xfrm>
          <a:prstGeom prst="rect">
            <a:avLst/>
          </a:prstGeom>
        </p:spPr>
      </p:pic>
      <p:cxnSp>
        <p:nvCxnSpPr>
          <p:cNvPr id="11" name="Straight Connector 10">
            <a:extLst>
              <a:ext uri="{FF2B5EF4-FFF2-40B4-BE49-F238E27FC236}">
                <a16:creationId xmlns:a16="http://schemas.microsoft.com/office/drawing/2014/main" id="{9B47A8B9-1DCB-4319-AD58-AEF0ED843D7A}"/>
              </a:ext>
            </a:extLst>
          </p:cNvPr>
          <p:cNvCxnSpPr>
            <a:cxnSpLocks/>
          </p:cNvCxnSpPr>
          <p:nvPr userDrawn="1"/>
        </p:nvCxnSpPr>
        <p:spPr>
          <a:xfrm>
            <a:off x="7154721" y="4003877"/>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grpSp>
        <p:nvGrpSpPr>
          <p:cNvPr id="12" name="Group 11">
            <a:extLst>
              <a:ext uri="{FF2B5EF4-FFF2-40B4-BE49-F238E27FC236}">
                <a16:creationId xmlns:a16="http://schemas.microsoft.com/office/drawing/2014/main" id="{7A3D24B3-4E89-4B17-B248-1E9DF9E7A7BC}"/>
              </a:ext>
            </a:extLst>
          </p:cNvPr>
          <p:cNvGrpSpPr>
            <a:grpSpLocks/>
          </p:cNvGrpSpPr>
          <p:nvPr userDrawn="1"/>
        </p:nvGrpSpPr>
        <p:grpSpPr bwMode="auto">
          <a:xfrm rot="10800000">
            <a:off x="9509760" y="-3"/>
            <a:ext cx="2682238" cy="2682238"/>
            <a:chOff x="0" y="12289"/>
            <a:chExt cx="3550" cy="3551"/>
          </a:xfrm>
          <a:solidFill>
            <a:schemeClr val="tx1"/>
          </a:solidFill>
        </p:grpSpPr>
        <p:sp>
          <p:nvSpPr>
            <p:cNvPr id="13" name="Freeform 22">
              <a:extLst>
                <a:ext uri="{FF2B5EF4-FFF2-40B4-BE49-F238E27FC236}">
                  <a16:creationId xmlns:a16="http://schemas.microsoft.com/office/drawing/2014/main" id="{96CDCBD1-D362-49B9-AF37-C463D416CCFE}"/>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4" name="Freeform 23">
              <a:extLst>
                <a:ext uri="{FF2B5EF4-FFF2-40B4-BE49-F238E27FC236}">
                  <a16:creationId xmlns:a16="http://schemas.microsoft.com/office/drawing/2014/main" id="{D4B6B0A2-A281-4651-B773-709C287CB0EF}"/>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5" name="Freeform 24">
              <a:extLst>
                <a:ext uri="{FF2B5EF4-FFF2-40B4-BE49-F238E27FC236}">
                  <a16:creationId xmlns:a16="http://schemas.microsoft.com/office/drawing/2014/main" id="{84406B5F-D09B-4D5B-895D-BB32789549C7}"/>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Tree>
    <p:extLst>
      <p:ext uri="{BB962C8B-B14F-4D97-AF65-F5344CB8AC3E}">
        <p14:creationId xmlns:p14="http://schemas.microsoft.com/office/powerpoint/2010/main" val="3964859306"/>
      </p:ext>
    </p:extLst>
  </p:cSld>
  <p:clrMapOvr>
    <a:masterClrMapping/>
  </p:clrMapOvr>
  <p:extLst>
    <p:ext uri="{DCECCB84-F9BA-43D5-87BE-67443E8EF086}">
      <p15:sldGuideLst xmlns:p15="http://schemas.microsoft.com/office/powerpoint/2012/main">
        <p15:guide id="2" pos="7104">
          <p15:clr>
            <a:srgbClr val="FBAE40"/>
          </p15:clr>
        </p15:guide>
        <p15:guide id="9" pos="4344" userDrawn="1">
          <p15:clr>
            <a:srgbClr val="FBAE40"/>
          </p15:clr>
        </p15:guide>
        <p15:guide id="10" pos="4560" userDrawn="1">
          <p15:clr>
            <a:srgbClr val="FBAE40"/>
          </p15:clr>
        </p15:guide>
        <p15:guide id="11" orient="horz" pos="1848"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hart">
    <p:bg>
      <p:bgPr>
        <a:solidFill>
          <a:schemeClr val="tx1"/>
        </a:solidFill>
        <a:effectLst/>
      </p:bgPr>
    </p:bg>
    <p:spTree>
      <p:nvGrpSpPr>
        <p:cNvPr id="1" name=""/>
        <p:cNvGrpSpPr/>
        <p:nvPr/>
      </p:nvGrpSpPr>
      <p:grpSpPr>
        <a:xfrm>
          <a:off x="0" y="0"/>
          <a:ext cx="0" cy="0"/>
          <a:chOff x="0" y="0"/>
          <a:chExt cx="0" cy="0"/>
        </a:xfrm>
      </p:grpSpPr>
      <p:sp>
        <p:nvSpPr>
          <p:cNvPr id="6" name="Chart Placeholder 5">
            <a:extLst>
              <a:ext uri="{FF2B5EF4-FFF2-40B4-BE49-F238E27FC236}">
                <a16:creationId xmlns:a16="http://schemas.microsoft.com/office/drawing/2014/main" id="{75992517-0394-6B43-B15D-2A86A34512F3}"/>
              </a:ext>
            </a:extLst>
          </p:cNvPr>
          <p:cNvSpPr>
            <a:spLocks noGrp="1"/>
          </p:cNvSpPr>
          <p:nvPr>
            <p:ph type="chart" sz="quarter" idx="10"/>
          </p:nvPr>
        </p:nvSpPr>
        <p:spPr>
          <a:xfrm>
            <a:off x="952500" y="1939108"/>
            <a:ext cx="10352810" cy="3358606"/>
          </a:xfrm>
        </p:spPr>
        <p:txBody>
          <a:bodyPr/>
          <a:lstStyle>
            <a:lvl1pPr>
              <a:defRPr>
                <a:solidFill>
                  <a:schemeClr val="tx1"/>
                </a:solidFill>
              </a:defRPr>
            </a:lvl1pPr>
          </a:lstStyle>
          <a:p>
            <a:r>
              <a:rPr lang="en-US"/>
              <a:t>Click icon to add chart</a:t>
            </a:r>
          </a:p>
        </p:txBody>
      </p:sp>
      <p:sp>
        <p:nvSpPr>
          <p:cNvPr id="16" name="Title 1">
            <a:extLst>
              <a:ext uri="{FF2B5EF4-FFF2-40B4-BE49-F238E27FC236}">
                <a16:creationId xmlns:a16="http://schemas.microsoft.com/office/drawing/2014/main" id="{109B023A-F28F-184D-BA48-3F1C0502AE0A}"/>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p>
        </p:txBody>
      </p:sp>
      <p:pic>
        <p:nvPicPr>
          <p:cNvPr id="8" name="Picture 7" descr="Logo&#10;&#10;Description automatically generated">
            <a:extLst>
              <a:ext uri="{FF2B5EF4-FFF2-40B4-BE49-F238E27FC236}">
                <a16:creationId xmlns:a16="http://schemas.microsoft.com/office/drawing/2014/main" id="{7F95D231-663B-48E3-A9C5-79739AC8A1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sp>
        <p:nvSpPr>
          <p:cNvPr id="5" name="Date Placeholder 4">
            <a:extLst>
              <a:ext uri="{FF2B5EF4-FFF2-40B4-BE49-F238E27FC236}">
                <a16:creationId xmlns:a16="http://schemas.microsoft.com/office/drawing/2014/main" id="{F94CD44D-AB9E-42F8-A294-94DA99A7B608}"/>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7" name="Footer Placeholder 6">
            <a:extLst>
              <a:ext uri="{FF2B5EF4-FFF2-40B4-BE49-F238E27FC236}">
                <a16:creationId xmlns:a16="http://schemas.microsoft.com/office/drawing/2014/main" id="{2A49F84E-91F7-4644-AF27-5632CF373C62}"/>
              </a:ext>
            </a:extLst>
          </p:cNvPr>
          <p:cNvSpPr>
            <a:spLocks noGrp="1"/>
          </p:cNvSpPr>
          <p:nvPr>
            <p:ph type="ftr" sz="quarter" idx="12"/>
          </p:nvPr>
        </p:nvSpPr>
        <p:spPr/>
        <p:txBody>
          <a:bodyPr/>
          <a:lstStyle/>
          <a:p>
            <a:endParaRPr lang="en-US" b="0"/>
          </a:p>
        </p:txBody>
      </p:sp>
      <p:sp>
        <p:nvSpPr>
          <p:cNvPr id="9" name="Slide Number Placeholder 8">
            <a:extLst>
              <a:ext uri="{FF2B5EF4-FFF2-40B4-BE49-F238E27FC236}">
                <a16:creationId xmlns:a16="http://schemas.microsoft.com/office/drawing/2014/main" id="{8E535BE4-5B80-44BE-B1AF-81418EA8C5CF}"/>
              </a:ext>
            </a:extLst>
          </p:cNvPr>
          <p:cNvSpPr>
            <a:spLocks noGrp="1"/>
          </p:cNvSpPr>
          <p:nvPr>
            <p:ph type="sldNum" sz="quarter" idx="13"/>
          </p:nvPr>
        </p:nvSpPr>
        <p:spPr/>
        <p:txBody>
          <a:bodyPr/>
          <a:lstStyle/>
          <a:p>
            <a:fld id="{294A09A9-5501-47C1-A89A-A340965A2BE2}" type="slidenum">
              <a:rPr lang="en-US" smtClean="0"/>
              <a:pPr/>
              <a:t>‹#›</a:t>
            </a:fld>
            <a:endParaRPr lang="en-US">
              <a:latin typeface="+mn-lt"/>
            </a:endParaRPr>
          </a:p>
        </p:txBody>
      </p:sp>
    </p:spTree>
    <p:extLst>
      <p:ext uri="{BB962C8B-B14F-4D97-AF65-F5344CB8AC3E}">
        <p14:creationId xmlns:p14="http://schemas.microsoft.com/office/powerpoint/2010/main" val="1285908619"/>
      </p:ext>
    </p:extLst>
  </p:cSld>
  <p:clrMapOvr>
    <a:masterClrMapping/>
  </p:clrMapOvr>
  <p:extLst>
    <p:ext uri="{DCECCB84-F9BA-43D5-87BE-67443E8EF086}">
      <p15:sldGuideLst xmlns:p15="http://schemas.microsoft.com/office/powerpoint/2012/main">
        <p15:guide id="1" pos="600">
          <p15:clr>
            <a:srgbClr val="FBAE40"/>
          </p15:clr>
        </p15:guide>
        <p15:guide id="11" pos="7080" userDrawn="1">
          <p15:clr>
            <a:srgbClr val="FBAE40"/>
          </p15:clr>
        </p15:guide>
        <p15:guide id="12" pos="2880" userDrawn="1">
          <p15:clr>
            <a:srgbClr val="FBAE40"/>
          </p15:clr>
        </p15:guide>
        <p15:guide id="13" pos="5160" userDrawn="1">
          <p15:clr>
            <a:srgbClr val="FBAE40"/>
          </p15:clr>
        </p15:guide>
        <p15:guide id="14" pos="2520" userDrawn="1">
          <p15:clr>
            <a:srgbClr val="FBAE40"/>
          </p15:clr>
        </p15:guide>
        <p15:guide id="15" pos="4800" userDrawn="1">
          <p15:clr>
            <a:srgbClr val="FBAE40"/>
          </p15:clr>
        </p15:guide>
        <p15:guide id="16" orient="horz" pos="1224" userDrawn="1">
          <p15:clr>
            <a:srgbClr val="FBAE40"/>
          </p15:clr>
        </p15:guide>
        <p15:guide id="17" orient="horz" pos="1392" userDrawn="1">
          <p15:clr>
            <a:srgbClr val="FBAE40"/>
          </p15:clr>
        </p15:guide>
        <p15:guide id="18" orient="horz" pos="552"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able">
    <p:bg>
      <p:bgPr>
        <a:solidFill>
          <a:schemeClr val="tx1"/>
        </a:solidFill>
        <a:effectLst/>
      </p:bgPr>
    </p:bg>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109B023A-F28F-184D-BA48-3F1C0502AE0A}"/>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p>
        </p:txBody>
      </p:sp>
      <p:sp>
        <p:nvSpPr>
          <p:cNvPr id="9" name="Table Placeholder 2">
            <a:extLst>
              <a:ext uri="{FF2B5EF4-FFF2-40B4-BE49-F238E27FC236}">
                <a16:creationId xmlns:a16="http://schemas.microsoft.com/office/drawing/2014/main" id="{1506B022-475A-6647-98FF-D5C319A0C7C4}"/>
              </a:ext>
            </a:extLst>
          </p:cNvPr>
          <p:cNvSpPr>
            <a:spLocks noGrp="1"/>
          </p:cNvSpPr>
          <p:nvPr>
            <p:ph type="tbl" sz="quarter" idx="10"/>
          </p:nvPr>
        </p:nvSpPr>
        <p:spPr>
          <a:xfrm>
            <a:off x="952500" y="2209800"/>
            <a:ext cx="10287000" cy="2593109"/>
          </a:xfrm>
        </p:spPr>
        <p:txBody>
          <a:bodyPr/>
          <a:lstStyle/>
          <a:p>
            <a:r>
              <a:rPr lang="en-US"/>
              <a:t>Click icon to add table</a:t>
            </a:r>
          </a:p>
        </p:txBody>
      </p:sp>
      <p:pic>
        <p:nvPicPr>
          <p:cNvPr id="8" name="Picture 7" descr="Logo&#10;&#10;Description automatically generated">
            <a:extLst>
              <a:ext uri="{FF2B5EF4-FFF2-40B4-BE49-F238E27FC236}">
                <a16:creationId xmlns:a16="http://schemas.microsoft.com/office/drawing/2014/main" id="{098E9C81-BFCF-4523-9C0F-3441B853FB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sp>
        <p:nvSpPr>
          <p:cNvPr id="5" name="Date Placeholder 4">
            <a:extLst>
              <a:ext uri="{FF2B5EF4-FFF2-40B4-BE49-F238E27FC236}">
                <a16:creationId xmlns:a16="http://schemas.microsoft.com/office/drawing/2014/main" id="{B5452B7C-FD56-419F-81C0-1E8AB5D989CF}"/>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6" name="Footer Placeholder 5">
            <a:extLst>
              <a:ext uri="{FF2B5EF4-FFF2-40B4-BE49-F238E27FC236}">
                <a16:creationId xmlns:a16="http://schemas.microsoft.com/office/drawing/2014/main" id="{5C21CC05-F435-4EF1-B6DC-964F36565229}"/>
              </a:ext>
            </a:extLst>
          </p:cNvPr>
          <p:cNvSpPr>
            <a:spLocks noGrp="1"/>
          </p:cNvSpPr>
          <p:nvPr>
            <p:ph type="ftr" sz="quarter" idx="12"/>
          </p:nvPr>
        </p:nvSpPr>
        <p:spPr/>
        <p:txBody>
          <a:bodyPr/>
          <a:lstStyle/>
          <a:p>
            <a:endParaRPr lang="en-US" b="0"/>
          </a:p>
        </p:txBody>
      </p:sp>
      <p:sp>
        <p:nvSpPr>
          <p:cNvPr id="7" name="Slide Number Placeholder 6">
            <a:extLst>
              <a:ext uri="{FF2B5EF4-FFF2-40B4-BE49-F238E27FC236}">
                <a16:creationId xmlns:a16="http://schemas.microsoft.com/office/drawing/2014/main" id="{FF894745-244A-4CF1-9496-D2A3A8B98C34}"/>
              </a:ext>
            </a:extLst>
          </p:cNvPr>
          <p:cNvSpPr>
            <a:spLocks noGrp="1"/>
          </p:cNvSpPr>
          <p:nvPr>
            <p:ph type="sldNum" sz="quarter" idx="13"/>
          </p:nvPr>
        </p:nvSpPr>
        <p:spPr/>
        <p:txBody>
          <a:bodyPr/>
          <a:lstStyle/>
          <a:p>
            <a:fld id="{294A09A9-5501-47C1-A89A-A340965A2BE2}" type="slidenum">
              <a:rPr lang="en-US" smtClean="0"/>
              <a:pPr/>
              <a:t>‹#›</a:t>
            </a:fld>
            <a:endParaRPr lang="en-US">
              <a:latin typeface="+mn-lt"/>
            </a:endParaRPr>
          </a:p>
        </p:txBody>
      </p:sp>
    </p:spTree>
    <p:extLst>
      <p:ext uri="{BB962C8B-B14F-4D97-AF65-F5344CB8AC3E}">
        <p14:creationId xmlns:p14="http://schemas.microsoft.com/office/powerpoint/2010/main" val="662251071"/>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Quote">
    <p:bg>
      <p:bgPr>
        <a:solidFill>
          <a:schemeClr val="tx1"/>
        </a:solid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5C37098-CEB2-1E45-989B-3DD92F3B1A30}"/>
              </a:ext>
            </a:extLst>
          </p:cNvPr>
          <p:cNvSpPr>
            <a:spLocks noGrp="1"/>
          </p:cNvSpPr>
          <p:nvPr>
            <p:ph type="title"/>
          </p:nvPr>
        </p:nvSpPr>
        <p:spPr>
          <a:xfrm>
            <a:off x="964022" y="2476500"/>
            <a:ext cx="7132320" cy="3289971"/>
          </a:xfrm>
          <a:prstGeom prst="rect">
            <a:avLst/>
          </a:prstGeom>
          <a:ln>
            <a:noFill/>
          </a:ln>
        </p:spPr>
        <p:txBody>
          <a:bodyPr lIns="0" tIns="0" rIns="0" bIns="0" anchor="t" anchorCtr="0">
            <a:normAutofit/>
          </a:bodyPr>
          <a:lstStyle>
            <a:lvl1pPr>
              <a:lnSpc>
                <a:spcPct val="100000"/>
              </a:lnSpc>
              <a:defRPr sz="2800" b="0" i="0">
                <a:solidFill>
                  <a:schemeClr val="bg1"/>
                </a:solidFill>
                <a:latin typeface="+mn-lt"/>
              </a:defRPr>
            </a:lvl1pPr>
          </a:lstStyle>
          <a:p>
            <a:r>
              <a:rPr lang="en-US"/>
              <a:t>Click to edit Master title style</a:t>
            </a:r>
          </a:p>
        </p:txBody>
      </p:sp>
      <p:sp>
        <p:nvSpPr>
          <p:cNvPr id="10" name="TextBox 9">
            <a:extLst>
              <a:ext uri="{FF2B5EF4-FFF2-40B4-BE49-F238E27FC236}">
                <a16:creationId xmlns:a16="http://schemas.microsoft.com/office/drawing/2014/main" id="{E902327D-DBD4-7A4E-ABF2-A946A559A8AD}"/>
              </a:ext>
            </a:extLst>
          </p:cNvPr>
          <p:cNvSpPr txBox="1"/>
          <p:nvPr/>
        </p:nvSpPr>
        <p:spPr>
          <a:xfrm>
            <a:off x="699948" y="548291"/>
            <a:ext cx="1589372" cy="3170099"/>
          </a:xfrm>
          <a:prstGeom prst="rect">
            <a:avLst/>
          </a:prstGeom>
          <a:noFill/>
        </p:spPr>
        <p:txBody>
          <a:bodyPr wrap="square" rtlCol="0">
            <a:spAutoFit/>
          </a:bodyPr>
          <a:lstStyle/>
          <a:p>
            <a:r>
              <a:rPr lang="en-US" sz="20000" b="1">
                <a:solidFill>
                  <a:schemeClr val="bg1"/>
                </a:solidFill>
              </a:rPr>
              <a:t>“</a:t>
            </a:r>
          </a:p>
        </p:txBody>
      </p:sp>
      <p:grpSp>
        <p:nvGrpSpPr>
          <p:cNvPr id="18" name="Group 17">
            <a:extLst>
              <a:ext uri="{FF2B5EF4-FFF2-40B4-BE49-F238E27FC236}">
                <a16:creationId xmlns:a16="http://schemas.microsoft.com/office/drawing/2014/main" id="{6ACB4ADD-D9F4-984E-B29D-A2CF6D19E810}"/>
              </a:ext>
            </a:extLst>
          </p:cNvPr>
          <p:cNvGrpSpPr/>
          <p:nvPr/>
        </p:nvGrpSpPr>
        <p:grpSpPr>
          <a:xfrm>
            <a:off x="6362700" y="0"/>
            <a:ext cx="5829298" cy="3235602"/>
            <a:chOff x="5612972" y="1"/>
            <a:chExt cx="6615961" cy="3672246"/>
          </a:xfrm>
        </p:grpSpPr>
        <p:sp>
          <p:nvSpPr>
            <p:cNvPr id="19" name="AutoShape 24">
              <a:extLst>
                <a:ext uri="{FF2B5EF4-FFF2-40B4-BE49-F238E27FC236}">
                  <a16:creationId xmlns:a16="http://schemas.microsoft.com/office/drawing/2014/main" id="{5017C477-A988-7041-8A67-3D8294D6AD7C}"/>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0" name="Freeform 19">
              <a:extLst>
                <a:ext uri="{FF2B5EF4-FFF2-40B4-BE49-F238E27FC236}">
                  <a16:creationId xmlns:a16="http://schemas.microsoft.com/office/drawing/2014/main" id="{206D7F37-5DD1-A24E-9CCA-84B2A168554D}"/>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1" name="Freeform 20">
              <a:extLst>
                <a:ext uri="{FF2B5EF4-FFF2-40B4-BE49-F238E27FC236}">
                  <a16:creationId xmlns:a16="http://schemas.microsoft.com/office/drawing/2014/main" id="{A6E321C8-096C-1B41-B14F-4CA7AE04BB16}"/>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2" name="Freeform 21">
              <a:extLst>
                <a:ext uri="{FF2B5EF4-FFF2-40B4-BE49-F238E27FC236}">
                  <a16:creationId xmlns:a16="http://schemas.microsoft.com/office/drawing/2014/main" id="{32B3FDD4-EB13-F44F-99D0-BFAB06F00B3A}"/>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a:p>
          </p:txBody>
        </p:sp>
        <p:sp>
          <p:nvSpPr>
            <p:cNvPr id="23" name="Freeform 22">
              <a:extLst>
                <a:ext uri="{FF2B5EF4-FFF2-40B4-BE49-F238E27FC236}">
                  <a16:creationId xmlns:a16="http://schemas.microsoft.com/office/drawing/2014/main" id="{A20BCBD2-A735-0C43-8C55-B384372AC62C}"/>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grpSp>
        <p:nvGrpSpPr>
          <p:cNvPr id="24" name="Group 23">
            <a:extLst>
              <a:ext uri="{FF2B5EF4-FFF2-40B4-BE49-F238E27FC236}">
                <a16:creationId xmlns:a16="http://schemas.microsoft.com/office/drawing/2014/main" id="{669A90A7-BF26-684E-8C8B-638053DA1234}"/>
              </a:ext>
            </a:extLst>
          </p:cNvPr>
          <p:cNvGrpSpPr>
            <a:grpSpLocks/>
          </p:cNvGrpSpPr>
          <p:nvPr/>
        </p:nvGrpSpPr>
        <p:grpSpPr bwMode="auto">
          <a:xfrm rot="16200000" flipV="1">
            <a:off x="0" y="3900132"/>
            <a:ext cx="2959226" cy="2959226"/>
            <a:chOff x="0" y="12289"/>
            <a:chExt cx="3550" cy="3551"/>
          </a:xfrm>
        </p:grpSpPr>
        <p:sp>
          <p:nvSpPr>
            <p:cNvPr id="25" name="Freeform 24">
              <a:extLst>
                <a:ext uri="{FF2B5EF4-FFF2-40B4-BE49-F238E27FC236}">
                  <a16:creationId xmlns:a16="http://schemas.microsoft.com/office/drawing/2014/main" id="{861D8E86-886A-8744-BC4C-FE82B02438F1}"/>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6" name="Freeform 25">
              <a:extLst>
                <a:ext uri="{FF2B5EF4-FFF2-40B4-BE49-F238E27FC236}">
                  <a16:creationId xmlns:a16="http://schemas.microsoft.com/office/drawing/2014/main" id="{2D967470-E96E-8843-AAD2-E0C8B807793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7" name="Freeform 26">
              <a:extLst>
                <a:ext uri="{FF2B5EF4-FFF2-40B4-BE49-F238E27FC236}">
                  <a16:creationId xmlns:a16="http://schemas.microsoft.com/office/drawing/2014/main" id="{C8A27D09-765D-3949-BCCA-238C3514D4CF}"/>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pic>
        <p:nvPicPr>
          <p:cNvPr id="15" name="Picture 14" descr="Logo&#10;&#10;Description automatically generated">
            <a:extLst>
              <a:ext uri="{FF2B5EF4-FFF2-40B4-BE49-F238E27FC236}">
                <a16:creationId xmlns:a16="http://schemas.microsoft.com/office/drawing/2014/main" id="{819AC3F8-4F23-4939-ACFC-46215D2FA9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sp>
        <p:nvSpPr>
          <p:cNvPr id="16" name="TextBox 15">
            <a:extLst>
              <a:ext uri="{FF2B5EF4-FFF2-40B4-BE49-F238E27FC236}">
                <a16:creationId xmlns:a16="http://schemas.microsoft.com/office/drawing/2014/main" id="{BC504390-9A01-44EB-99A8-772AF24F9904}"/>
              </a:ext>
            </a:extLst>
          </p:cNvPr>
          <p:cNvSpPr txBox="1"/>
          <p:nvPr userDrawn="1"/>
        </p:nvSpPr>
        <p:spPr>
          <a:xfrm>
            <a:off x="699948" y="548291"/>
            <a:ext cx="1589372" cy="3170099"/>
          </a:xfrm>
          <a:prstGeom prst="rect">
            <a:avLst/>
          </a:prstGeom>
          <a:noFill/>
        </p:spPr>
        <p:txBody>
          <a:bodyPr wrap="square" rtlCol="0">
            <a:spAutoFit/>
          </a:bodyPr>
          <a:lstStyle/>
          <a:p>
            <a:r>
              <a:rPr lang="en-US" sz="20000" b="1">
                <a:solidFill>
                  <a:schemeClr val="bg1"/>
                </a:solidFill>
              </a:rPr>
              <a:t>“</a:t>
            </a:r>
          </a:p>
        </p:txBody>
      </p:sp>
      <p:grpSp>
        <p:nvGrpSpPr>
          <p:cNvPr id="17" name="Group 16">
            <a:extLst>
              <a:ext uri="{FF2B5EF4-FFF2-40B4-BE49-F238E27FC236}">
                <a16:creationId xmlns:a16="http://schemas.microsoft.com/office/drawing/2014/main" id="{DFF1EC52-1BE3-4F2E-8400-D09DF27AD5F1}"/>
              </a:ext>
            </a:extLst>
          </p:cNvPr>
          <p:cNvGrpSpPr/>
          <p:nvPr userDrawn="1"/>
        </p:nvGrpSpPr>
        <p:grpSpPr>
          <a:xfrm>
            <a:off x="6362700" y="0"/>
            <a:ext cx="5829298" cy="3235602"/>
            <a:chOff x="5612972" y="1"/>
            <a:chExt cx="6615961" cy="3672246"/>
          </a:xfrm>
        </p:grpSpPr>
        <p:sp>
          <p:nvSpPr>
            <p:cNvPr id="28" name="AutoShape 24">
              <a:extLst>
                <a:ext uri="{FF2B5EF4-FFF2-40B4-BE49-F238E27FC236}">
                  <a16:creationId xmlns:a16="http://schemas.microsoft.com/office/drawing/2014/main" id="{3F3A4EB9-8767-42F7-BF3A-29A813B005B0}"/>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9" name="Freeform 19">
              <a:extLst>
                <a:ext uri="{FF2B5EF4-FFF2-40B4-BE49-F238E27FC236}">
                  <a16:creationId xmlns:a16="http://schemas.microsoft.com/office/drawing/2014/main" id="{7598A0E8-339D-498E-9F60-D9DFE698B9C7}"/>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0" name="Freeform 20">
              <a:extLst>
                <a:ext uri="{FF2B5EF4-FFF2-40B4-BE49-F238E27FC236}">
                  <a16:creationId xmlns:a16="http://schemas.microsoft.com/office/drawing/2014/main" id="{BD1F355E-6428-4600-9BCC-5941CB52D006}"/>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1" name="Freeform 21">
              <a:extLst>
                <a:ext uri="{FF2B5EF4-FFF2-40B4-BE49-F238E27FC236}">
                  <a16:creationId xmlns:a16="http://schemas.microsoft.com/office/drawing/2014/main" id="{B216312D-D04E-4C13-80CA-1B19C0B698D6}"/>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a:p>
          </p:txBody>
        </p:sp>
        <p:sp>
          <p:nvSpPr>
            <p:cNvPr id="32" name="Freeform 22">
              <a:extLst>
                <a:ext uri="{FF2B5EF4-FFF2-40B4-BE49-F238E27FC236}">
                  <a16:creationId xmlns:a16="http://schemas.microsoft.com/office/drawing/2014/main" id="{44C92C59-A603-4540-AF89-7BEDD5FF3AA1}"/>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grpSp>
        <p:nvGrpSpPr>
          <p:cNvPr id="33" name="Group 32">
            <a:extLst>
              <a:ext uri="{FF2B5EF4-FFF2-40B4-BE49-F238E27FC236}">
                <a16:creationId xmlns:a16="http://schemas.microsoft.com/office/drawing/2014/main" id="{7B656746-391E-4502-9783-3B6DA723646D}"/>
              </a:ext>
            </a:extLst>
          </p:cNvPr>
          <p:cNvGrpSpPr>
            <a:grpSpLocks/>
          </p:cNvGrpSpPr>
          <p:nvPr userDrawn="1"/>
        </p:nvGrpSpPr>
        <p:grpSpPr bwMode="auto">
          <a:xfrm rot="16200000" flipV="1">
            <a:off x="0" y="3900132"/>
            <a:ext cx="2959226" cy="2959226"/>
            <a:chOff x="0" y="12289"/>
            <a:chExt cx="3550" cy="3551"/>
          </a:xfrm>
        </p:grpSpPr>
        <p:sp>
          <p:nvSpPr>
            <p:cNvPr id="34" name="Freeform 24">
              <a:extLst>
                <a:ext uri="{FF2B5EF4-FFF2-40B4-BE49-F238E27FC236}">
                  <a16:creationId xmlns:a16="http://schemas.microsoft.com/office/drawing/2014/main" id="{5B655882-6740-4B4E-BBAC-8727D2337FDB}"/>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5" name="Freeform 25">
              <a:extLst>
                <a:ext uri="{FF2B5EF4-FFF2-40B4-BE49-F238E27FC236}">
                  <a16:creationId xmlns:a16="http://schemas.microsoft.com/office/drawing/2014/main" id="{F1E564E9-C458-43E5-9C28-EA908264E4AA}"/>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6" name="Freeform 26">
              <a:extLst>
                <a:ext uri="{FF2B5EF4-FFF2-40B4-BE49-F238E27FC236}">
                  <a16:creationId xmlns:a16="http://schemas.microsoft.com/office/drawing/2014/main" id="{EA1D8791-667C-48BC-9106-1BAC50B79ABB}"/>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Tree>
    <p:extLst>
      <p:ext uri="{BB962C8B-B14F-4D97-AF65-F5344CB8AC3E}">
        <p14:creationId xmlns:p14="http://schemas.microsoft.com/office/powerpoint/2010/main" val="2721143865"/>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7" orient="horz" pos="1560">
          <p15:clr>
            <a:srgbClr val="FBAE40"/>
          </p15:clr>
        </p15:guide>
        <p15:guide id="10" pos="7080" userDrawn="1">
          <p15:clr>
            <a:srgbClr val="FBAE40"/>
          </p15:clr>
        </p15:guide>
        <p15:guide id="11" pos="2880" userDrawn="1">
          <p15:clr>
            <a:srgbClr val="FBAE40"/>
          </p15:clr>
        </p15:guide>
        <p15:guide id="12" pos="5160" userDrawn="1">
          <p15:clr>
            <a:srgbClr val="FBAE40"/>
          </p15:clr>
        </p15:guide>
        <p15:guide id="13" pos="2520" userDrawn="1">
          <p15:clr>
            <a:srgbClr val="FBAE40"/>
          </p15:clr>
        </p15:guide>
        <p15:guide id="14" pos="4800" userDrawn="1">
          <p15:clr>
            <a:srgbClr val="FBAE40"/>
          </p15:clr>
        </p15:guide>
        <p15:guide id="15" orient="horz" pos="1752" userDrawn="1">
          <p15:clr>
            <a:srgbClr val="FBAE40"/>
          </p15:clr>
        </p15:guide>
        <p15:guide id="16" orient="horz" pos="1248"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Single_Text">
    <p:bg>
      <p:bgPr>
        <a:solidFill>
          <a:schemeClr val="tx1"/>
        </a:solidFill>
        <a:effectLst/>
      </p:bgPr>
    </p:bg>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DEF3328-825B-3946-8472-DB93D6A32867}"/>
              </a:ext>
            </a:extLst>
          </p:cNvPr>
          <p:cNvGrpSpPr>
            <a:grpSpLocks/>
          </p:cNvGrpSpPr>
          <p:nvPr/>
        </p:nvGrpSpPr>
        <p:grpSpPr bwMode="auto">
          <a:xfrm rot="16200000" flipV="1">
            <a:off x="0" y="3900132"/>
            <a:ext cx="2959226" cy="2959226"/>
            <a:chOff x="0" y="12289"/>
            <a:chExt cx="3550" cy="3551"/>
          </a:xfrm>
        </p:grpSpPr>
        <p:sp>
          <p:nvSpPr>
            <p:cNvPr id="20" name="Freeform 19">
              <a:extLst>
                <a:ext uri="{FF2B5EF4-FFF2-40B4-BE49-F238E27FC236}">
                  <a16:creationId xmlns:a16="http://schemas.microsoft.com/office/drawing/2014/main" id="{4E4E09DF-AF21-0E4A-9838-14DFBFFED7D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1" name="Freeform 20">
              <a:extLst>
                <a:ext uri="{FF2B5EF4-FFF2-40B4-BE49-F238E27FC236}">
                  <a16:creationId xmlns:a16="http://schemas.microsoft.com/office/drawing/2014/main" id="{653F54AE-9BC1-3A45-A129-4028EADE406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2" name="Freeform 21">
              <a:extLst>
                <a:ext uri="{FF2B5EF4-FFF2-40B4-BE49-F238E27FC236}">
                  <a16:creationId xmlns:a16="http://schemas.microsoft.com/office/drawing/2014/main" id="{254F6D22-4944-974A-999E-F9E22F15952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pic>
        <p:nvPicPr>
          <p:cNvPr id="16" name="Picture 15" descr="Logo&#10;&#10;Description automatically generated">
            <a:extLst>
              <a:ext uri="{FF2B5EF4-FFF2-40B4-BE49-F238E27FC236}">
                <a16:creationId xmlns:a16="http://schemas.microsoft.com/office/drawing/2014/main" id="{F957E47E-A1B2-4DCA-8BCF-A88AA7D839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grpSp>
        <p:nvGrpSpPr>
          <p:cNvPr id="17" name="Group 16">
            <a:extLst>
              <a:ext uri="{FF2B5EF4-FFF2-40B4-BE49-F238E27FC236}">
                <a16:creationId xmlns:a16="http://schemas.microsoft.com/office/drawing/2014/main" id="{E78BC2A3-A884-4031-A910-BBF560E5E76F}"/>
              </a:ext>
            </a:extLst>
          </p:cNvPr>
          <p:cNvGrpSpPr>
            <a:grpSpLocks/>
          </p:cNvGrpSpPr>
          <p:nvPr userDrawn="1"/>
        </p:nvGrpSpPr>
        <p:grpSpPr bwMode="auto">
          <a:xfrm rot="16200000" flipV="1">
            <a:off x="0" y="3900132"/>
            <a:ext cx="2959226" cy="2959226"/>
            <a:chOff x="0" y="12289"/>
            <a:chExt cx="3550" cy="3551"/>
          </a:xfrm>
        </p:grpSpPr>
        <p:sp>
          <p:nvSpPr>
            <p:cNvPr id="18" name="Freeform 19">
              <a:extLst>
                <a:ext uri="{FF2B5EF4-FFF2-40B4-BE49-F238E27FC236}">
                  <a16:creationId xmlns:a16="http://schemas.microsoft.com/office/drawing/2014/main" id="{D3C70A5D-F282-4CEB-A8A4-66ADC717F878}"/>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4" name="Freeform 20">
              <a:extLst>
                <a:ext uri="{FF2B5EF4-FFF2-40B4-BE49-F238E27FC236}">
                  <a16:creationId xmlns:a16="http://schemas.microsoft.com/office/drawing/2014/main" id="{15E150DD-E768-4C3C-B888-C1CA1A030AF7}"/>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6" name="Freeform 21">
              <a:extLst>
                <a:ext uri="{FF2B5EF4-FFF2-40B4-BE49-F238E27FC236}">
                  <a16:creationId xmlns:a16="http://schemas.microsoft.com/office/drawing/2014/main" id="{595BF247-13DF-4CCD-A8F6-B9CC7280C13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31" name="Text Placeholder 2">
            <a:extLst>
              <a:ext uri="{FF2B5EF4-FFF2-40B4-BE49-F238E27FC236}">
                <a16:creationId xmlns:a16="http://schemas.microsoft.com/office/drawing/2014/main" id="{2C14A534-3262-4C78-9903-60D514A616E9}"/>
              </a:ext>
            </a:extLst>
          </p:cNvPr>
          <p:cNvSpPr>
            <a:spLocks noGrp="1"/>
          </p:cNvSpPr>
          <p:nvPr>
            <p:ph type="body" sz="quarter" idx="10"/>
          </p:nvPr>
        </p:nvSpPr>
        <p:spPr>
          <a:xfrm>
            <a:off x="952499" y="1981199"/>
            <a:ext cx="10360960" cy="3337695"/>
          </a:xfrm>
        </p:spPr>
        <p:txBody>
          <a:bodyPr/>
          <a:lstStyle>
            <a:lvl1pPr marL="228600" indent="-228600">
              <a:buFont typeface="Wingdings" panose="05000000000000000000" pitchFamily="2" charset="2"/>
              <a:buChar char="§"/>
              <a:defRPr/>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5" name="Title 1">
            <a:extLst>
              <a:ext uri="{FF2B5EF4-FFF2-40B4-BE49-F238E27FC236}">
                <a16:creationId xmlns:a16="http://schemas.microsoft.com/office/drawing/2014/main" id="{136F3EEA-666B-45E0-83C0-09ECF025D8B7}"/>
              </a:ext>
            </a:extLst>
          </p:cNvPr>
          <p:cNvSpPr>
            <a:spLocks noGrp="1"/>
          </p:cNvSpPr>
          <p:nvPr>
            <p:ph type="title"/>
          </p:nvPr>
        </p:nvSpPr>
        <p:spPr>
          <a:xfrm>
            <a:off x="964023" y="879063"/>
            <a:ext cx="4941478"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p>
        </p:txBody>
      </p:sp>
      <p:sp>
        <p:nvSpPr>
          <p:cNvPr id="5" name="Date Placeholder 4">
            <a:extLst>
              <a:ext uri="{FF2B5EF4-FFF2-40B4-BE49-F238E27FC236}">
                <a16:creationId xmlns:a16="http://schemas.microsoft.com/office/drawing/2014/main" id="{14530366-0F4A-4F0F-94D7-B19A187BFA68}"/>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6" name="Footer Placeholder 5">
            <a:extLst>
              <a:ext uri="{FF2B5EF4-FFF2-40B4-BE49-F238E27FC236}">
                <a16:creationId xmlns:a16="http://schemas.microsoft.com/office/drawing/2014/main" id="{6E62C93B-239D-47A9-96A1-E7A06CB28A98}"/>
              </a:ext>
            </a:extLst>
          </p:cNvPr>
          <p:cNvSpPr>
            <a:spLocks noGrp="1"/>
          </p:cNvSpPr>
          <p:nvPr>
            <p:ph type="ftr" sz="quarter" idx="12"/>
          </p:nvPr>
        </p:nvSpPr>
        <p:spPr/>
        <p:txBody>
          <a:bodyPr/>
          <a:lstStyle/>
          <a:p>
            <a:endParaRPr lang="en-US" b="0"/>
          </a:p>
        </p:txBody>
      </p:sp>
      <p:sp>
        <p:nvSpPr>
          <p:cNvPr id="7" name="Slide Number Placeholder 6">
            <a:extLst>
              <a:ext uri="{FF2B5EF4-FFF2-40B4-BE49-F238E27FC236}">
                <a16:creationId xmlns:a16="http://schemas.microsoft.com/office/drawing/2014/main" id="{716ADA29-E91F-4AA0-9B2B-0FDCE6CDA440}"/>
              </a:ext>
            </a:extLst>
          </p:cNvPr>
          <p:cNvSpPr>
            <a:spLocks noGrp="1"/>
          </p:cNvSpPr>
          <p:nvPr>
            <p:ph type="sldNum" sz="quarter" idx="13"/>
          </p:nvPr>
        </p:nvSpPr>
        <p:spPr/>
        <p:txBody>
          <a:bodyPr/>
          <a:lstStyle/>
          <a:p>
            <a:fld id="{294A09A9-5501-47C1-A89A-A340965A2BE2}" type="slidenum">
              <a:rPr lang="en-US" smtClean="0"/>
              <a:pPr/>
              <a:t>‹#›</a:t>
            </a:fld>
            <a:endParaRPr lang="en-US">
              <a:latin typeface="+mn-lt"/>
            </a:endParaRPr>
          </a:p>
        </p:txBody>
      </p:sp>
    </p:spTree>
    <p:extLst>
      <p:ext uri="{BB962C8B-B14F-4D97-AF65-F5344CB8AC3E}">
        <p14:creationId xmlns:p14="http://schemas.microsoft.com/office/powerpoint/2010/main" val="143430048"/>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24" userDrawn="1">
          <p15:clr>
            <a:srgbClr val="FBAE40"/>
          </p15:clr>
        </p15:guide>
        <p15:guide id="2" pos="7032" userDrawn="1">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eam/List">
    <p:bg>
      <p:bgPr>
        <a:solidFill>
          <a:schemeClr val="tx1"/>
        </a:solidFill>
        <a:effectLst/>
      </p:bgPr>
    </p:bg>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DEF3328-825B-3946-8472-DB93D6A32867}"/>
              </a:ext>
            </a:extLst>
          </p:cNvPr>
          <p:cNvGrpSpPr>
            <a:grpSpLocks/>
          </p:cNvGrpSpPr>
          <p:nvPr/>
        </p:nvGrpSpPr>
        <p:grpSpPr bwMode="auto">
          <a:xfrm rot="16200000" flipV="1">
            <a:off x="0" y="3900132"/>
            <a:ext cx="2959226" cy="2959226"/>
            <a:chOff x="0" y="12289"/>
            <a:chExt cx="3550" cy="3551"/>
          </a:xfrm>
        </p:grpSpPr>
        <p:sp>
          <p:nvSpPr>
            <p:cNvPr id="20" name="Freeform 19">
              <a:extLst>
                <a:ext uri="{FF2B5EF4-FFF2-40B4-BE49-F238E27FC236}">
                  <a16:creationId xmlns:a16="http://schemas.microsoft.com/office/drawing/2014/main" id="{4E4E09DF-AF21-0E4A-9838-14DFBFFED7D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1" name="Freeform 20">
              <a:extLst>
                <a:ext uri="{FF2B5EF4-FFF2-40B4-BE49-F238E27FC236}">
                  <a16:creationId xmlns:a16="http://schemas.microsoft.com/office/drawing/2014/main" id="{653F54AE-9BC1-3A45-A129-4028EADE406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2" name="Freeform 21">
              <a:extLst>
                <a:ext uri="{FF2B5EF4-FFF2-40B4-BE49-F238E27FC236}">
                  <a16:creationId xmlns:a16="http://schemas.microsoft.com/office/drawing/2014/main" id="{254F6D22-4944-974A-999E-F9E22F15952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2" name="Date Placeholder 1">
            <a:extLst>
              <a:ext uri="{FF2B5EF4-FFF2-40B4-BE49-F238E27FC236}">
                <a16:creationId xmlns:a16="http://schemas.microsoft.com/office/drawing/2014/main" id="{4914D182-A7DD-4F7B-B207-262854316EDA}"/>
              </a:ext>
            </a:extLst>
          </p:cNvPr>
          <p:cNvSpPr>
            <a:spLocks noGrp="1"/>
          </p:cNvSpPr>
          <p:nvPr>
            <p:ph type="dt" sz="half" idx="14"/>
          </p:nvPr>
        </p:nvSpPr>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10B29252-5D0B-4B9D-9FBD-8EC0929FE096}"/>
              </a:ext>
            </a:extLst>
          </p:cNvPr>
          <p:cNvSpPr>
            <a:spLocks noGrp="1"/>
          </p:cNvSpPr>
          <p:nvPr>
            <p:ph type="ftr" sz="quarter" idx="15"/>
          </p:nvPr>
        </p:nvSpPr>
        <p:spPr/>
        <p:txBody>
          <a:bodyPr/>
          <a:lstStyle>
            <a:lvl1pPr>
              <a:defRPr/>
            </a:lvl1pPr>
          </a:lstStyle>
          <a:p>
            <a:r>
              <a:rPr lang="en-US"/>
              <a:t>Footer</a:t>
            </a:r>
          </a:p>
        </p:txBody>
      </p:sp>
      <p:sp>
        <p:nvSpPr>
          <p:cNvPr id="4" name="Slide Number Placeholder 3">
            <a:extLst>
              <a:ext uri="{FF2B5EF4-FFF2-40B4-BE49-F238E27FC236}">
                <a16:creationId xmlns:a16="http://schemas.microsoft.com/office/drawing/2014/main" id="{5BB4FEF6-E217-4110-BBF5-C4B77ADC8457}"/>
              </a:ext>
            </a:extLst>
          </p:cNvPr>
          <p:cNvSpPr>
            <a:spLocks noGrp="1"/>
          </p:cNvSpPr>
          <p:nvPr>
            <p:ph type="sldNum" sz="quarter" idx="16"/>
          </p:nvPr>
        </p:nvSpPr>
        <p:spPr/>
        <p:txBody>
          <a:bodyPr/>
          <a:lstStyle/>
          <a:p>
            <a:fld id="{294A09A9-5501-47C1-A89A-A340965A2BE2}" type="slidenum">
              <a:rPr lang="en-US" smtClean="0"/>
              <a:pPr/>
              <a:t>‹#›</a:t>
            </a:fld>
            <a:endParaRPr lang="en-US">
              <a:latin typeface="+mn-lt"/>
            </a:endParaRPr>
          </a:p>
        </p:txBody>
      </p:sp>
      <p:pic>
        <p:nvPicPr>
          <p:cNvPr id="16" name="Picture 15" descr="Logo&#10;&#10;Description automatically generated">
            <a:extLst>
              <a:ext uri="{FF2B5EF4-FFF2-40B4-BE49-F238E27FC236}">
                <a16:creationId xmlns:a16="http://schemas.microsoft.com/office/drawing/2014/main" id="{F957E47E-A1B2-4DCA-8BCF-A88AA7D839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grpSp>
        <p:nvGrpSpPr>
          <p:cNvPr id="17" name="Group 16">
            <a:extLst>
              <a:ext uri="{FF2B5EF4-FFF2-40B4-BE49-F238E27FC236}">
                <a16:creationId xmlns:a16="http://schemas.microsoft.com/office/drawing/2014/main" id="{E78BC2A3-A884-4031-A910-BBF560E5E76F}"/>
              </a:ext>
            </a:extLst>
          </p:cNvPr>
          <p:cNvGrpSpPr>
            <a:grpSpLocks/>
          </p:cNvGrpSpPr>
          <p:nvPr userDrawn="1"/>
        </p:nvGrpSpPr>
        <p:grpSpPr bwMode="auto">
          <a:xfrm rot="16200000" flipV="1">
            <a:off x="0" y="3900132"/>
            <a:ext cx="2959226" cy="2959226"/>
            <a:chOff x="0" y="12289"/>
            <a:chExt cx="3550" cy="3551"/>
          </a:xfrm>
        </p:grpSpPr>
        <p:sp>
          <p:nvSpPr>
            <p:cNvPr id="18" name="Freeform 19">
              <a:extLst>
                <a:ext uri="{FF2B5EF4-FFF2-40B4-BE49-F238E27FC236}">
                  <a16:creationId xmlns:a16="http://schemas.microsoft.com/office/drawing/2014/main" id="{D3C70A5D-F282-4CEB-A8A4-66ADC717F878}"/>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4" name="Freeform 20">
              <a:extLst>
                <a:ext uri="{FF2B5EF4-FFF2-40B4-BE49-F238E27FC236}">
                  <a16:creationId xmlns:a16="http://schemas.microsoft.com/office/drawing/2014/main" id="{15E150DD-E768-4C3C-B888-C1CA1A030AF7}"/>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6" name="Freeform 21">
              <a:extLst>
                <a:ext uri="{FF2B5EF4-FFF2-40B4-BE49-F238E27FC236}">
                  <a16:creationId xmlns:a16="http://schemas.microsoft.com/office/drawing/2014/main" id="{595BF247-13DF-4CCD-A8F6-B9CC7280C13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23" name="Picture Placeholder 25">
            <a:extLst>
              <a:ext uri="{FF2B5EF4-FFF2-40B4-BE49-F238E27FC236}">
                <a16:creationId xmlns:a16="http://schemas.microsoft.com/office/drawing/2014/main" id="{BC911291-79F0-4AB7-944E-2DC02AC1D60E}"/>
              </a:ext>
            </a:extLst>
          </p:cNvPr>
          <p:cNvSpPr>
            <a:spLocks noGrp="1"/>
          </p:cNvSpPr>
          <p:nvPr>
            <p:ph type="pic" sz="quarter" idx="18"/>
          </p:nvPr>
        </p:nvSpPr>
        <p:spPr>
          <a:xfrm>
            <a:off x="970852" y="1969330"/>
            <a:ext cx="1777096" cy="1709118"/>
          </a:xfrm>
          <a:prstGeom prst="rect">
            <a:avLst/>
          </a:prstGeom>
        </p:spPr>
        <p:txBody>
          <a:bodyPr/>
          <a:lstStyle>
            <a:lvl1pPr marL="228600" indent="-228600">
              <a:buFont typeface="Wingdings" panose="05000000000000000000" pitchFamily="2" charset="2"/>
              <a:buChar char="§"/>
              <a:defRPr/>
            </a:lvl1pPr>
          </a:lstStyle>
          <a:p>
            <a:r>
              <a:rPr lang="en-US"/>
              <a:t>Click icon to add picture</a:t>
            </a:r>
          </a:p>
        </p:txBody>
      </p:sp>
      <p:sp>
        <p:nvSpPr>
          <p:cNvPr id="25" name="Title 1">
            <a:extLst>
              <a:ext uri="{FF2B5EF4-FFF2-40B4-BE49-F238E27FC236}">
                <a16:creationId xmlns:a16="http://schemas.microsoft.com/office/drawing/2014/main" id="{58D3FD32-477A-43F0-9000-FC5FE2BD4F57}"/>
              </a:ext>
            </a:extLst>
          </p:cNvPr>
          <p:cNvSpPr>
            <a:spLocks noGrp="1"/>
          </p:cNvSpPr>
          <p:nvPr>
            <p:ph type="title"/>
          </p:nvPr>
        </p:nvSpPr>
        <p:spPr>
          <a:xfrm>
            <a:off x="964023" y="879063"/>
            <a:ext cx="4941478"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p>
        </p:txBody>
      </p:sp>
      <p:cxnSp>
        <p:nvCxnSpPr>
          <p:cNvPr id="27" name="Straight Connector 26">
            <a:extLst>
              <a:ext uri="{FF2B5EF4-FFF2-40B4-BE49-F238E27FC236}">
                <a16:creationId xmlns:a16="http://schemas.microsoft.com/office/drawing/2014/main" id="{1864305D-1866-4F67-AC0E-CEF24A0107AD}"/>
              </a:ext>
            </a:extLst>
          </p:cNvPr>
          <p:cNvCxnSpPr>
            <a:cxnSpLocks/>
          </p:cNvCxnSpPr>
          <p:nvPr userDrawn="1"/>
        </p:nvCxnSpPr>
        <p:spPr>
          <a:xfrm>
            <a:off x="952500" y="1939108"/>
            <a:ext cx="2133600" cy="0"/>
          </a:xfrm>
          <a:prstGeom prst="line">
            <a:avLst/>
          </a:prstGeom>
          <a:ln w="101600">
            <a:solidFill>
              <a:schemeClr val="tx1"/>
            </a:solidFill>
          </a:ln>
        </p:spPr>
        <p:style>
          <a:lnRef idx="1">
            <a:schemeClr val="dk1"/>
          </a:lnRef>
          <a:fillRef idx="0">
            <a:schemeClr val="dk1"/>
          </a:fillRef>
          <a:effectRef idx="0">
            <a:schemeClr val="dk1"/>
          </a:effectRef>
          <a:fontRef idx="minor">
            <a:schemeClr val="tx1"/>
          </a:fontRef>
        </p:style>
      </p:cxnSp>
      <p:sp>
        <p:nvSpPr>
          <p:cNvPr id="28" name="Picture Placeholder 25">
            <a:extLst>
              <a:ext uri="{FF2B5EF4-FFF2-40B4-BE49-F238E27FC236}">
                <a16:creationId xmlns:a16="http://schemas.microsoft.com/office/drawing/2014/main" id="{E82EE234-1365-4B22-B570-A0531CE1CB12}"/>
              </a:ext>
            </a:extLst>
          </p:cNvPr>
          <p:cNvSpPr>
            <a:spLocks noGrp="1"/>
          </p:cNvSpPr>
          <p:nvPr>
            <p:ph type="pic" sz="quarter" idx="24"/>
          </p:nvPr>
        </p:nvSpPr>
        <p:spPr>
          <a:xfrm>
            <a:off x="3090892" y="1969330"/>
            <a:ext cx="1777096" cy="1709118"/>
          </a:xfrm>
          <a:prstGeom prst="rect">
            <a:avLst/>
          </a:prstGeom>
        </p:spPr>
        <p:txBody>
          <a:bodyPr/>
          <a:lstStyle>
            <a:lvl1pPr marL="228600" indent="-228600">
              <a:buFont typeface="Wingdings" panose="05000000000000000000" pitchFamily="2" charset="2"/>
              <a:buChar char="§"/>
              <a:defRPr/>
            </a:lvl1pPr>
          </a:lstStyle>
          <a:p>
            <a:r>
              <a:rPr lang="en-US"/>
              <a:t>Click icon to add picture</a:t>
            </a:r>
          </a:p>
        </p:txBody>
      </p:sp>
      <p:sp>
        <p:nvSpPr>
          <p:cNvPr id="29" name="Text Placeholder 29">
            <a:extLst>
              <a:ext uri="{FF2B5EF4-FFF2-40B4-BE49-F238E27FC236}">
                <a16:creationId xmlns:a16="http://schemas.microsoft.com/office/drawing/2014/main" id="{5A824E79-1F48-4D26-ACD2-04D58CCF5D98}"/>
              </a:ext>
            </a:extLst>
          </p:cNvPr>
          <p:cNvSpPr>
            <a:spLocks noGrp="1"/>
          </p:cNvSpPr>
          <p:nvPr>
            <p:ph type="body" sz="quarter" idx="12"/>
          </p:nvPr>
        </p:nvSpPr>
        <p:spPr>
          <a:xfrm>
            <a:off x="1068660" y="4515801"/>
            <a:ext cx="1789978" cy="309850"/>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30" name="Text Placeholder 29">
            <a:extLst>
              <a:ext uri="{FF2B5EF4-FFF2-40B4-BE49-F238E27FC236}">
                <a16:creationId xmlns:a16="http://schemas.microsoft.com/office/drawing/2014/main" id="{0C6B9588-679E-4391-9E86-C07F155272BB}"/>
              </a:ext>
            </a:extLst>
          </p:cNvPr>
          <p:cNvSpPr>
            <a:spLocks noGrp="1"/>
          </p:cNvSpPr>
          <p:nvPr>
            <p:ph type="body" sz="quarter" idx="11"/>
          </p:nvPr>
        </p:nvSpPr>
        <p:spPr>
          <a:xfrm>
            <a:off x="970852" y="4088244"/>
            <a:ext cx="1789978" cy="172686"/>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32" name="Text Placeholder 29">
            <a:extLst>
              <a:ext uri="{FF2B5EF4-FFF2-40B4-BE49-F238E27FC236}">
                <a16:creationId xmlns:a16="http://schemas.microsoft.com/office/drawing/2014/main" id="{7CC34172-E445-47B2-B9F9-7EC8BD85E03A}"/>
              </a:ext>
            </a:extLst>
          </p:cNvPr>
          <p:cNvSpPr>
            <a:spLocks noGrp="1"/>
          </p:cNvSpPr>
          <p:nvPr>
            <p:ph type="body" sz="quarter" idx="13"/>
          </p:nvPr>
        </p:nvSpPr>
        <p:spPr>
          <a:xfrm>
            <a:off x="3164909" y="4520999"/>
            <a:ext cx="1785412" cy="309850"/>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33" name="Text Placeholder 29">
            <a:extLst>
              <a:ext uri="{FF2B5EF4-FFF2-40B4-BE49-F238E27FC236}">
                <a16:creationId xmlns:a16="http://schemas.microsoft.com/office/drawing/2014/main" id="{D0DA7958-8B58-4DA3-8308-8EA600FD4FE1}"/>
              </a:ext>
            </a:extLst>
          </p:cNvPr>
          <p:cNvSpPr>
            <a:spLocks noGrp="1"/>
          </p:cNvSpPr>
          <p:nvPr>
            <p:ph type="body" sz="quarter" idx="25"/>
          </p:nvPr>
        </p:nvSpPr>
        <p:spPr>
          <a:xfrm>
            <a:off x="3093860" y="4088244"/>
            <a:ext cx="1785412" cy="172686"/>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35" name="Text Placeholder 29">
            <a:extLst>
              <a:ext uri="{FF2B5EF4-FFF2-40B4-BE49-F238E27FC236}">
                <a16:creationId xmlns:a16="http://schemas.microsoft.com/office/drawing/2014/main" id="{C2A7C722-1030-4059-ACA7-F296FFAED335}"/>
              </a:ext>
            </a:extLst>
          </p:cNvPr>
          <p:cNvSpPr>
            <a:spLocks noGrp="1"/>
          </p:cNvSpPr>
          <p:nvPr>
            <p:ph type="body" sz="quarter" idx="26"/>
          </p:nvPr>
        </p:nvSpPr>
        <p:spPr>
          <a:xfrm>
            <a:off x="7349189" y="4520999"/>
            <a:ext cx="1786324" cy="309850"/>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36" name="Text Placeholder 29">
            <a:extLst>
              <a:ext uri="{FF2B5EF4-FFF2-40B4-BE49-F238E27FC236}">
                <a16:creationId xmlns:a16="http://schemas.microsoft.com/office/drawing/2014/main" id="{9FF0FFF0-54D3-461C-8E7C-FD73CBA80DF4}"/>
              </a:ext>
            </a:extLst>
          </p:cNvPr>
          <p:cNvSpPr>
            <a:spLocks noGrp="1"/>
          </p:cNvSpPr>
          <p:nvPr>
            <p:ph type="body" sz="quarter" idx="31"/>
          </p:nvPr>
        </p:nvSpPr>
        <p:spPr>
          <a:xfrm>
            <a:off x="7331656" y="4088244"/>
            <a:ext cx="1786324" cy="172686"/>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37" name="Text Placeholder 29">
            <a:extLst>
              <a:ext uri="{FF2B5EF4-FFF2-40B4-BE49-F238E27FC236}">
                <a16:creationId xmlns:a16="http://schemas.microsoft.com/office/drawing/2014/main" id="{AF47D6D6-4BAA-4290-8746-542933770E3B}"/>
              </a:ext>
            </a:extLst>
          </p:cNvPr>
          <p:cNvSpPr>
            <a:spLocks noGrp="1"/>
          </p:cNvSpPr>
          <p:nvPr>
            <p:ph type="body" sz="quarter" idx="19"/>
          </p:nvPr>
        </p:nvSpPr>
        <p:spPr>
          <a:xfrm>
            <a:off x="9441784" y="4515801"/>
            <a:ext cx="1786324" cy="309850"/>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38" name="Text Placeholder 29">
            <a:extLst>
              <a:ext uri="{FF2B5EF4-FFF2-40B4-BE49-F238E27FC236}">
                <a16:creationId xmlns:a16="http://schemas.microsoft.com/office/drawing/2014/main" id="{B4A12200-866A-423F-9A4E-7067C9B297AC}"/>
              </a:ext>
            </a:extLst>
          </p:cNvPr>
          <p:cNvSpPr>
            <a:spLocks noGrp="1"/>
          </p:cNvSpPr>
          <p:nvPr>
            <p:ph type="body" sz="quarter" idx="21"/>
          </p:nvPr>
        </p:nvSpPr>
        <p:spPr>
          <a:xfrm>
            <a:off x="9451012" y="4088244"/>
            <a:ext cx="1786324" cy="172686"/>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39" name="Picture Placeholder 25">
            <a:extLst>
              <a:ext uri="{FF2B5EF4-FFF2-40B4-BE49-F238E27FC236}">
                <a16:creationId xmlns:a16="http://schemas.microsoft.com/office/drawing/2014/main" id="{4FBF1E75-C0DF-4899-91EF-E1B780405273}"/>
              </a:ext>
            </a:extLst>
          </p:cNvPr>
          <p:cNvSpPr>
            <a:spLocks noGrp="1"/>
          </p:cNvSpPr>
          <p:nvPr>
            <p:ph type="pic" sz="quarter" idx="27"/>
          </p:nvPr>
        </p:nvSpPr>
        <p:spPr>
          <a:xfrm>
            <a:off x="7330972" y="1969330"/>
            <a:ext cx="1777096" cy="1709118"/>
          </a:xfrm>
          <a:prstGeom prst="rect">
            <a:avLst/>
          </a:prstGeom>
        </p:spPr>
        <p:txBody>
          <a:bodyPr/>
          <a:lstStyle>
            <a:lvl1pPr marL="228600" indent="-228600">
              <a:buFont typeface="Wingdings" panose="05000000000000000000" pitchFamily="2" charset="2"/>
              <a:buChar char="§"/>
              <a:defRPr/>
            </a:lvl1pPr>
          </a:lstStyle>
          <a:p>
            <a:r>
              <a:rPr lang="en-US"/>
              <a:t>Click icon to add picture</a:t>
            </a:r>
          </a:p>
        </p:txBody>
      </p:sp>
      <p:sp>
        <p:nvSpPr>
          <p:cNvPr id="40" name="Picture Placeholder 25">
            <a:extLst>
              <a:ext uri="{FF2B5EF4-FFF2-40B4-BE49-F238E27FC236}">
                <a16:creationId xmlns:a16="http://schemas.microsoft.com/office/drawing/2014/main" id="{082AFAA1-8293-47CE-96E7-A94EBC3A4335}"/>
              </a:ext>
            </a:extLst>
          </p:cNvPr>
          <p:cNvSpPr>
            <a:spLocks noGrp="1"/>
          </p:cNvSpPr>
          <p:nvPr>
            <p:ph type="pic" sz="quarter" idx="30"/>
          </p:nvPr>
        </p:nvSpPr>
        <p:spPr>
          <a:xfrm>
            <a:off x="9451012" y="1969330"/>
            <a:ext cx="1777096" cy="1709118"/>
          </a:xfrm>
          <a:prstGeom prst="rect">
            <a:avLst/>
          </a:prstGeom>
        </p:spPr>
        <p:txBody>
          <a:bodyPr/>
          <a:lstStyle>
            <a:lvl1pPr marL="228600" indent="-228600">
              <a:buFont typeface="Wingdings" panose="05000000000000000000" pitchFamily="2" charset="2"/>
              <a:buChar char="§"/>
              <a:defRPr/>
            </a:lvl1pPr>
          </a:lstStyle>
          <a:p>
            <a:r>
              <a:rPr lang="en-US"/>
              <a:t>Click icon to add picture</a:t>
            </a:r>
          </a:p>
        </p:txBody>
      </p:sp>
      <p:sp>
        <p:nvSpPr>
          <p:cNvPr id="41" name="Text Placeholder 29">
            <a:extLst>
              <a:ext uri="{FF2B5EF4-FFF2-40B4-BE49-F238E27FC236}">
                <a16:creationId xmlns:a16="http://schemas.microsoft.com/office/drawing/2014/main" id="{E433388A-B086-45D7-9B2A-9EA7F5730C2B}"/>
              </a:ext>
            </a:extLst>
          </p:cNvPr>
          <p:cNvSpPr>
            <a:spLocks noGrp="1"/>
          </p:cNvSpPr>
          <p:nvPr>
            <p:ph type="body" sz="quarter" idx="35"/>
          </p:nvPr>
        </p:nvSpPr>
        <p:spPr>
          <a:xfrm>
            <a:off x="5256593" y="4520999"/>
            <a:ext cx="1786324" cy="309850"/>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42" name="Text Placeholder 29">
            <a:extLst>
              <a:ext uri="{FF2B5EF4-FFF2-40B4-BE49-F238E27FC236}">
                <a16:creationId xmlns:a16="http://schemas.microsoft.com/office/drawing/2014/main" id="{028C169B-FF08-4B3B-A038-C7293DF9EF54}"/>
              </a:ext>
            </a:extLst>
          </p:cNvPr>
          <p:cNvSpPr>
            <a:spLocks noGrp="1"/>
          </p:cNvSpPr>
          <p:nvPr>
            <p:ph type="body" sz="quarter" idx="36"/>
          </p:nvPr>
        </p:nvSpPr>
        <p:spPr>
          <a:xfrm>
            <a:off x="5212302" y="4088244"/>
            <a:ext cx="1786324" cy="172686"/>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43" name="Picture Placeholder 25">
            <a:extLst>
              <a:ext uri="{FF2B5EF4-FFF2-40B4-BE49-F238E27FC236}">
                <a16:creationId xmlns:a16="http://schemas.microsoft.com/office/drawing/2014/main" id="{2708EA47-C8AF-44EA-B985-AE297D0C6724}"/>
              </a:ext>
            </a:extLst>
          </p:cNvPr>
          <p:cNvSpPr>
            <a:spLocks noGrp="1"/>
          </p:cNvSpPr>
          <p:nvPr>
            <p:ph type="pic" sz="quarter" idx="37"/>
          </p:nvPr>
        </p:nvSpPr>
        <p:spPr>
          <a:xfrm>
            <a:off x="5210932" y="1969330"/>
            <a:ext cx="1777096" cy="1709118"/>
          </a:xfrm>
          <a:prstGeom prst="rect">
            <a:avLst/>
          </a:prstGeom>
        </p:spPr>
        <p:txBody>
          <a:bodyPr/>
          <a:lstStyle>
            <a:lvl1pPr marL="228600" indent="-228600">
              <a:buFont typeface="Wingdings" panose="05000000000000000000" pitchFamily="2" charset="2"/>
              <a:buChar char="§"/>
              <a:defRPr/>
            </a:lvl1pPr>
          </a:lstStyle>
          <a:p>
            <a:r>
              <a:rPr lang="en-US"/>
              <a:t>Click icon to add picture</a:t>
            </a:r>
          </a:p>
        </p:txBody>
      </p:sp>
    </p:spTree>
    <p:extLst>
      <p:ext uri="{BB962C8B-B14F-4D97-AF65-F5344CB8AC3E}">
        <p14:creationId xmlns:p14="http://schemas.microsoft.com/office/powerpoint/2010/main" val="1147364454"/>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24">
          <p15:clr>
            <a:srgbClr val="FBAE40"/>
          </p15:clr>
        </p15:guide>
        <p15:guide id="2" pos="7032">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Timeline ">
    <p:bg>
      <p:bgPr>
        <a:solidFill>
          <a:schemeClr val="tx1"/>
        </a:solidFill>
        <a:effectLst/>
      </p:bgPr>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040046AF-E5BF-854D-9986-7C3019770FE7}"/>
              </a:ext>
            </a:extLst>
          </p:cNvPr>
          <p:cNvCxnSpPr>
            <a:cxnSpLocks/>
          </p:cNvCxnSpPr>
          <p:nvPr/>
        </p:nvCxnSpPr>
        <p:spPr>
          <a:xfrm flipH="1">
            <a:off x="1045959" y="1938013"/>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6CA14A6-0144-BC49-A8D4-C979D13258C0}"/>
              </a:ext>
            </a:extLst>
          </p:cNvPr>
          <p:cNvCxnSpPr>
            <a:cxnSpLocks/>
          </p:cNvCxnSpPr>
          <p:nvPr/>
        </p:nvCxnSpPr>
        <p:spPr>
          <a:xfrm flipH="1">
            <a:off x="6180493" y="1938013"/>
            <a:ext cx="11102"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A582FC2-A135-5743-B9C0-6AC7225B42E1}"/>
              </a:ext>
            </a:extLst>
          </p:cNvPr>
          <p:cNvCxnSpPr>
            <a:cxnSpLocks/>
          </p:cNvCxnSpPr>
          <p:nvPr/>
        </p:nvCxnSpPr>
        <p:spPr>
          <a:xfrm flipH="1">
            <a:off x="8745623" y="3628942"/>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77C43222-5868-0247-838F-58F4F6C8EE75}"/>
              </a:ext>
            </a:extLst>
          </p:cNvPr>
          <p:cNvCxnSpPr>
            <a:cxnSpLocks/>
          </p:cNvCxnSpPr>
          <p:nvPr/>
        </p:nvCxnSpPr>
        <p:spPr>
          <a:xfrm flipH="1">
            <a:off x="3611089" y="3620171"/>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30" name="Title 1">
            <a:extLst>
              <a:ext uri="{FF2B5EF4-FFF2-40B4-BE49-F238E27FC236}">
                <a16:creationId xmlns:a16="http://schemas.microsoft.com/office/drawing/2014/main" id="{46EEE005-F78A-9D4F-B159-964376C387DD}"/>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p>
        </p:txBody>
      </p:sp>
      <p:sp>
        <p:nvSpPr>
          <p:cNvPr id="96" name="Text Placeholder 29">
            <a:extLst>
              <a:ext uri="{FF2B5EF4-FFF2-40B4-BE49-F238E27FC236}">
                <a16:creationId xmlns:a16="http://schemas.microsoft.com/office/drawing/2014/main" id="{FC61536F-8EA7-5A48-AF76-8B0E251BD8CB}"/>
              </a:ext>
            </a:extLst>
          </p:cNvPr>
          <p:cNvSpPr>
            <a:spLocks noGrp="1"/>
          </p:cNvSpPr>
          <p:nvPr>
            <p:ph type="body" sz="quarter" idx="12"/>
          </p:nvPr>
        </p:nvSpPr>
        <p:spPr>
          <a:xfrm>
            <a:off x="1296955" y="2659086"/>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97" name="Text Placeholder 29">
            <a:extLst>
              <a:ext uri="{FF2B5EF4-FFF2-40B4-BE49-F238E27FC236}">
                <a16:creationId xmlns:a16="http://schemas.microsoft.com/office/drawing/2014/main" id="{64FFD994-BD97-ED49-8607-286ECBB1CDA3}"/>
              </a:ext>
            </a:extLst>
          </p:cNvPr>
          <p:cNvSpPr>
            <a:spLocks noGrp="1"/>
          </p:cNvSpPr>
          <p:nvPr>
            <p:ph type="body" sz="quarter" idx="11"/>
          </p:nvPr>
        </p:nvSpPr>
        <p:spPr>
          <a:xfrm>
            <a:off x="1296955" y="2292916"/>
            <a:ext cx="2133600" cy="205837"/>
          </a:xfrm>
          <a:ln>
            <a:noFill/>
          </a:ln>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102" name="Text Placeholder 29">
            <a:extLst>
              <a:ext uri="{FF2B5EF4-FFF2-40B4-BE49-F238E27FC236}">
                <a16:creationId xmlns:a16="http://schemas.microsoft.com/office/drawing/2014/main" id="{D1ADE805-BFBC-ED47-B9CB-6CB2FF02E868}"/>
              </a:ext>
            </a:extLst>
          </p:cNvPr>
          <p:cNvSpPr>
            <a:spLocks noGrp="1"/>
          </p:cNvSpPr>
          <p:nvPr>
            <p:ph type="body" sz="quarter" idx="30"/>
          </p:nvPr>
        </p:nvSpPr>
        <p:spPr>
          <a:xfrm>
            <a:off x="3897799" y="4811558"/>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03" name="Text Placeholder 29">
            <a:extLst>
              <a:ext uri="{FF2B5EF4-FFF2-40B4-BE49-F238E27FC236}">
                <a16:creationId xmlns:a16="http://schemas.microsoft.com/office/drawing/2014/main" id="{334A3589-641F-F547-891B-149579153B75}"/>
              </a:ext>
            </a:extLst>
          </p:cNvPr>
          <p:cNvSpPr>
            <a:spLocks noGrp="1"/>
          </p:cNvSpPr>
          <p:nvPr>
            <p:ph type="body" sz="quarter" idx="31"/>
          </p:nvPr>
        </p:nvSpPr>
        <p:spPr>
          <a:xfrm>
            <a:off x="3897799" y="4426138"/>
            <a:ext cx="2133600" cy="205837"/>
          </a:xfrm>
          <a:ln>
            <a:noFill/>
          </a:ln>
        </p:spPr>
        <p:txBody>
          <a:bodyPr vert="horz" lIns="0" tIns="0" rIns="0" bIns="0" rtlCol="0">
            <a:noAutofit/>
          </a:bodyPr>
          <a:lstStyle>
            <a:lvl1pPr marL="0" indent="0">
              <a:spcBef>
                <a:spcPts val="400"/>
              </a:spcBef>
              <a:buNone/>
              <a:defRPr lang="en-US" sz="1800" spc="0" baseline="0" dirty="0">
                <a:latin typeface="+mj-lt"/>
              </a:defRPr>
            </a:lvl1pPr>
            <a:lvl2pPr>
              <a:defRPr sz="4000"/>
            </a:lvl2pPr>
            <a:lvl3pPr>
              <a:defRPr sz="4000"/>
            </a:lvl3pPr>
            <a:lvl4pPr>
              <a:defRPr sz="4000"/>
            </a:lvl4pPr>
            <a:lvl5pPr>
              <a:defRPr sz="4000"/>
            </a:lvl5pPr>
          </a:lstStyle>
          <a:p>
            <a:pPr marL="0" lvl="0" indent="0">
              <a:spcBef>
                <a:spcPts val="400"/>
              </a:spcBef>
              <a:buNone/>
            </a:pPr>
            <a:r>
              <a:rPr lang="en-US"/>
              <a:t>Click to edit Master text styles</a:t>
            </a:r>
          </a:p>
        </p:txBody>
      </p:sp>
      <p:sp>
        <p:nvSpPr>
          <p:cNvPr id="106" name="Text Placeholder 29">
            <a:extLst>
              <a:ext uri="{FF2B5EF4-FFF2-40B4-BE49-F238E27FC236}">
                <a16:creationId xmlns:a16="http://schemas.microsoft.com/office/drawing/2014/main" id="{A63F8454-D12E-A641-ABD0-8977D3F5EC05}"/>
              </a:ext>
            </a:extLst>
          </p:cNvPr>
          <p:cNvSpPr>
            <a:spLocks noGrp="1"/>
          </p:cNvSpPr>
          <p:nvPr>
            <p:ph type="body" sz="quarter" idx="32"/>
          </p:nvPr>
        </p:nvSpPr>
        <p:spPr>
          <a:xfrm>
            <a:off x="9001711" y="4811558"/>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07" name="Text Placeholder 29">
            <a:extLst>
              <a:ext uri="{FF2B5EF4-FFF2-40B4-BE49-F238E27FC236}">
                <a16:creationId xmlns:a16="http://schemas.microsoft.com/office/drawing/2014/main" id="{F35AA15D-DBAD-9840-8764-A5B6D486A234}"/>
              </a:ext>
            </a:extLst>
          </p:cNvPr>
          <p:cNvSpPr>
            <a:spLocks noGrp="1"/>
          </p:cNvSpPr>
          <p:nvPr>
            <p:ph type="body" sz="quarter" idx="33"/>
          </p:nvPr>
        </p:nvSpPr>
        <p:spPr>
          <a:xfrm>
            <a:off x="9001711" y="4426138"/>
            <a:ext cx="2133600" cy="205837"/>
          </a:xfrm>
          <a:ln>
            <a:noFill/>
          </a:ln>
        </p:spPr>
        <p:txBody>
          <a:bodyPr vert="horz" lIns="0" tIns="0" rIns="0" bIns="0" rtlCol="0">
            <a:noAutofit/>
          </a:bodyPr>
          <a:lstStyle>
            <a:lvl1pPr marL="0" indent="0">
              <a:spcBef>
                <a:spcPts val="400"/>
              </a:spcBef>
              <a:buNone/>
              <a:defRPr lang="en-US" sz="1800" spc="0" baseline="0" dirty="0">
                <a:latin typeface="+mj-lt"/>
              </a:defRPr>
            </a:lvl1pPr>
            <a:lvl2pPr>
              <a:defRPr sz="4000"/>
            </a:lvl2pPr>
            <a:lvl3pPr>
              <a:defRPr sz="4000"/>
            </a:lvl3pPr>
            <a:lvl4pPr>
              <a:defRPr sz="4000"/>
            </a:lvl4pPr>
            <a:lvl5pPr>
              <a:defRPr sz="4000"/>
            </a:lvl5pPr>
          </a:lstStyle>
          <a:p>
            <a:pPr marL="0" lvl="0" indent="0">
              <a:spcBef>
                <a:spcPts val="400"/>
              </a:spcBef>
              <a:buNone/>
            </a:pPr>
            <a:r>
              <a:rPr lang="en-US"/>
              <a:t>Click to edit Master text styles</a:t>
            </a:r>
          </a:p>
        </p:txBody>
      </p:sp>
      <p:sp>
        <p:nvSpPr>
          <p:cNvPr id="108" name="Text Placeholder 29">
            <a:extLst>
              <a:ext uri="{FF2B5EF4-FFF2-40B4-BE49-F238E27FC236}">
                <a16:creationId xmlns:a16="http://schemas.microsoft.com/office/drawing/2014/main" id="{8357CA0F-1A55-B145-8305-562F0DF22543}"/>
              </a:ext>
            </a:extLst>
          </p:cNvPr>
          <p:cNvSpPr>
            <a:spLocks noGrp="1"/>
          </p:cNvSpPr>
          <p:nvPr>
            <p:ph type="body" sz="quarter" idx="34"/>
          </p:nvPr>
        </p:nvSpPr>
        <p:spPr>
          <a:xfrm>
            <a:off x="6438143" y="2659086"/>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09" name="Text Placeholder 29">
            <a:extLst>
              <a:ext uri="{FF2B5EF4-FFF2-40B4-BE49-F238E27FC236}">
                <a16:creationId xmlns:a16="http://schemas.microsoft.com/office/drawing/2014/main" id="{D6C49F6F-AF28-8942-8442-8F54A1DC388B}"/>
              </a:ext>
            </a:extLst>
          </p:cNvPr>
          <p:cNvSpPr>
            <a:spLocks noGrp="1"/>
          </p:cNvSpPr>
          <p:nvPr>
            <p:ph type="body" sz="quarter" idx="35"/>
          </p:nvPr>
        </p:nvSpPr>
        <p:spPr>
          <a:xfrm>
            <a:off x="6438143" y="2292916"/>
            <a:ext cx="2133600" cy="205837"/>
          </a:xfrm>
          <a:ln>
            <a:noFill/>
          </a:ln>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8" name="Straight Connector 7">
            <a:extLst>
              <a:ext uri="{FF2B5EF4-FFF2-40B4-BE49-F238E27FC236}">
                <a16:creationId xmlns:a16="http://schemas.microsoft.com/office/drawing/2014/main" id="{4CE2724A-BCA1-604F-9D18-BF05746408C2}"/>
              </a:ext>
            </a:extLst>
          </p:cNvPr>
          <p:cNvCxnSpPr/>
          <p:nvPr/>
        </p:nvCxnSpPr>
        <p:spPr>
          <a:xfrm>
            <a:off x="967689" y="3693010"/>
            <a:ext cx="10275477" cy="0"/>
          </a:xfrm>
          <a:prstGeom prst="line">
            <a:avLst/>
          </a:prstGeom>
          <a:ln w="165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44" name="Rectangle 43">
            <a:extLst>
              <a:ext uri="{FF2B5EF4-FFF2-40B4-BE49-F238E27FC236}">
                <a16:creationId xmlns:a16="http://schemas.microsoft.com/office/drawing/2014/main" id="{4923D7D1-A9CC-C34C-86FF-43B5C8978712}"/>
              </a:ext>
            </a:extLst>
          </p:cNvPr>
          <p:cNvSpPr/>
          <p:nvPr/>
        </p:nvSpPr>
        <p:spPr>
          <a:xfrm>
            <a:off x="964323" y="3607471"/>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6119FF13-13AB-3448-B24E-58E18B3CE2B6}"/>
              </a:ext>
            </a:extLst>
          </p:cNvPr>
          <p:cNvSpPr/>
          <p:nvPr/>
        </p:nvSpPr>
        <p:spPr>
          <a:xfrm>
            <a:off x="3531590" y="3616242"/>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22F8F982-870E-AE44-B0D3-B3313BC48DB7}"/>
              </a:ext>
            </a:extLst>
          </p:cNvPr>
          <p:cNvSpPr/>
          <p:nvPr/>
        </p:nvSpPr>
        <p:spPr>
          <a:xfrm>
            <a:off x="6098857" y="3607471"/>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C549A137-DB5E-9C40-8C0A-ED607212022C}"/>
              </a:ext>
            </a:extLst>
          </p:cNvPr>
          <p:cNvSpPr/>
          <p:nvPr/>
        </p:nvSpPr>
        <p:spPr>
          <a:xfrm>
            <a:off x="8666124" y="3616242"/>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21DC2552-C347-4C3D-8C92-4A6981227C0E}"/>
              </a:ext>
            </a:extLst>
          </p:cNvPr>
          <p:cNvSpPr>
            <a:spLocks noGrp="1"/>
          </p:cNvSpPr>
          <p:nvPr>
            <p:ph type="dt" sz="half" idx="36"/>
          </p:nvPr>
        </p:nvSpPr>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A5B7C35C-F3E4-4522-8711-16E4F9052C2C}"/>
              </a:ext>
            </a:extLst>
          </p:cNvPr>
          <p:cNvSpPr>
            <a:spLocks noGrp="1"/>
          </p:cNvSpPr>
          <p:nvPr>
            <p:ph type="ftr" sz="quarter" idx="37"/>
          </p:nvPr>
        </p:nvSpPr>
        <p:spPr/>
        <p:txBody>
          <a:bodyPr/>
          <a:lstStyle>
            <a:lvl1pPr>
              <a:defRPr/>
            </a:lvl1pPr>
          </a:lstStyle>
          <a:p>
            <a:r>
              <a:rPr lang="en-US"/>
              <a:t>Footer</a:t>
            </a:r>
          </a:p>
        </p:txBody>
      </p:sp>
      <p:sp>
        <p:nvSpPr>
          <p:cNvPr id="4" name="Slide Number Placeholder 3">
            <a:extLst>
              <a:ext uri="{FF2B5EF4-FFF2-40B4-BE49-F238E27FC236}">
                <a16:creationId xmlns:a16="http://schemas.microsoft.com/office/drawing/2014/main" id="{1F4D6BAD-56F4-42F1-A2B3-FDB73364FD40}"/>
              </a:ext>
            </a:extLst>
          </p:cNvPr>
          <p:cNvSpPr>
            <a:spLocks noGrp="1"/>
          </p:cNvSpPr>
          <p:nvPr>
            <p:ph type="sldNum" sz="quarter" idx="38"/>
          </p:nvPr>
        </p:nvSpPr>
        <p:spPr/>
        <p:txBody>
          <a:bodyPr/>
          <a:lstStyle/>
          <a:p>
            <a:fld id="{294A09A9-5501-47C1-A89A-A340965A2BE2}" type="slidenum">
              <a:rPr lang="en-US" smtClean="0"/>
              <a:pPr/>
              <a:t>‹#›</a:t>
            </a:fld>
            <a:endParaRPr lang="en-US">
              <a:latin typeface="+mn-lt"/>
            </a:endParaRPr>
          </a:p>
        </p:txBody>
      </p:sp>
      <p:pic>
        <p:nvPicPr>
          <p:cNvPr id="23" name="Picture 22" descr="Logo&#10;&#10;Description automatically generated">
            <a:extLst>
              <a:ext uri="{FF2B5EF4-FFF2-40B4-BE49-F238E27FC236}">
                <a16:creationId xmlns:a16="http://schemas.microsoft.com/office/drawing/2014/main" id="{8CDFEC47-27E4-46D8-8CD7-CF4FDC28D8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cxnSp>
        <p:nvCxnSpPr>
          <p:cNvPr id="25" name="Straight Connector 24">
            <a:extLst>
              <a:ext uri="{FF2B5EF4-FFF2-40B4-BE49-F238E27FC236}">
                <a16:creationId xmlns:a16="http://schemas.microsoft.com/office/drawing/2014/main" id="{F0BD306D-A8FE-46C3-A2A9-3B66FB79129F}"/>
              </a:ext>
            </a:extLst>
          </p:cNvPr>
          <p:cNvCxnSpPr>
            <a:cxnSpLocks/>
          </p:cNvCxnSpPr>
          <p:nvPr userDrawn="1"/>
        </p:nvCxnSpPr>
        <p:spPr>
          <a:xfrm flipH="1">
            <a:off x="1045959" y="1938013"/>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5890C3AB-6797-4E0D-A120-28E798C6B907}"/>
              </a:ext>
            </a:extLst>
          </p:cNvPr>
          <p:cNvCxnSpPr>
            <a:cxnSpLocks/>
          </p:cNvCxnSpPr>
          <p:nvPr userDrawn="1"/>
        </p:nvCxnSpPr>
        <p:spPr>
          <a:xfrm flipH="1">
            <a:off x="6180493" y="1938013"/>
            <a:ext cx="11102"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DE4F89D-261E-4E48-8BC0-74232B40AE1F}"/>
              </a:ext>
            </a:extLst>
          </p:cNvPr>
          <p:cNvCxnSpPr>
            <a:cxnSpLocks/>
          </p:cNvCxnSpPr>
          <p:nvPr userDrawn="1"/>
        </p:nvCxnSpPr>
        <p:spPr>
          <a:xfrm flipH="1">
            <a:off x="8745623" y="3628942"/>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4C359E5F-01D9-47E5-9038-42079754444A}"/>
              </a:ext>
            </a:extLst>
          </p:cNvPr>
          <p:cNvCxnSpPr>
            <a:cxnSpLocks/>
          </p:cNvCxnSpPr>
          <p:nvPr userDrawn="1"/>
        </p:nvCxnSpPr>
        <p:spPr>
          <a:xfrm flipH="1">
            <a:off x="3611089" y="3620171"/>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3C9FE08-9D82-4330-BA97-14F04079F5A2}"/>
              </a:ext>
            </a:extLst>
          </p:cNvPr>
          <p:cNvCxnSpPr/>
          <p:nvPr userDrawn="1"/>
        </p:nvCxnSpPr>
        <p:spPr>
          <a:xfrm>
            <a:off x="967689" y="3693010"/>
            <a:ext cx="10275477" cy="0"/>
          </a:xfrm>
          <a:prstGeom prst="line">
            <a:avLst/>
          </a:prstGeom>
          <a:ln w="165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35" name="Rectangle 34">
            <a:extLst>
              <a:ext uri="{FF2B5EF4-FFF2-40B4-BE49-F238E27FC236}">
                <a16:creationId xmlns:a16="http://schemas.microsoft.com/office/drawing/2014/main" id="{53DF485C-0845-4DAA-9A14-8438C0F5AA9B}"/>
              </a:ext>
            </a:extLst>
          </p:cNvPr>
          <p:cNvSpPr/>
          <p:nvPr userDrawn="1"/>
        </p:nvSpPr>
        <p:spPr>
          <a:xfrm>
            <a:off x="964323" y="3607471"/>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8066D748-944E-4786-B04C-C098B2B28275}"/>
              </a:ext>
            </a:extLst>
          </p:cNvPr>
          <p:cNvSpPr/>
          <p:nvPr userDrawn="1"/>
        </p:nvSpPr>
        <p:spPr>
          <a:xfrm>
            <a:off x="3531590" y="3616242"/>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C0605CF7-357D-49EE-B217-184F760A490E}"/>
              </a:ext>
            </a:extLst>
          </p:cNvPr>
          <p:cNvSpPr/>
          <p:nvPr userDrawn="1"/>
        </p:nvSpPr>
        <p:spPr>
          <a:xfrm>
            <a:off x="6098857" y="3607471"/>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E3E470C4-DE75-45F9-B2CF-598226947644}"/>
              </a:ext>
            </a:extLst>
          </p:cNvPr>
          <p:cNvSpPr/>
          <p:nvPr userDrawn="1"/>
        </p:nvSpPr>
        <p:spPr>
          <a:xfrm>
            <a:off x="8666124" y="3616242"/>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33100323"/>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12" pos="7080" userDrawn="1">
          <p15:clr>
            <a:srgbClr val="FBAE40"/>
          </p15:clr>
        </p15:guide>
        <p15:guide id="13" pos="2880" userDrawn="1">
          <p15:clr>
            <a:srgbClr val="FBAE40"/>
          </p15:clr>
        </p15:guide>
        <p15:guide id="14" pos="5160" userDrawn="1">
          <p15:clr>
            <a:srgbClr val="FBAE40"/>
          </p15:clr>
        </p15:guide>
        <p15:guide id="15" pos="2520" userDrawn="1">
          <p15:clr>
            <a:srgbClr val="FBAE40"/>
          </p15:clr>
        </p15:guide>
        <p15:guide id="16" pos="4800" userDrawn="1">
          <p15:clr>
            <a:srgbClr val="FBAE40"/>
          </p15:clr>
        </p15:guide>
        <p15:guide id="17" orient="horz" pos="1224" userDrawn="1">
          <p15:clr>
            <a:srgbClr val="FBAE40"/>
          </p15:clr>
        </p15:guide>
        <p15:guide id="18" orient="horz" pos="3768" userDrawn="1">
          <p15:clr>
            <a:srgbClr val="FBAE40"/>
          </p15:clr>
        </p15:guide>
        <p15:guide id="19" orient="horz" pos="552" userDrawn="1">
          <p15:clr>
            <a:srgbClr val="FBAE40"/>
          </p15:clr>
        </p15:guide>
        <p15:guide id="20" orient="horz" pos="1512" userDrawn="1">
          <p15:clr>
            <a:srgbClr val="FBAE40"/>
          </p15:clr>
        </p15:guide>
        <p15:guide id="21" orient="horz" pos="2832"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2 Col">
    <p:bg>
      <p:bgPr>
        <a:solidFill>
          <a:schemeClr val="tx1"/>
        </a:solidFill>
        <a:effectLst/>
      </p:bgPr>
    </p:bg>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DEF3328-825B-3946-8472-DB93D6A32867}"/>
              </a:ext>
            </a:extLst>
          </p:cNvPr>
          <p:cNvGrpSpPr>
            <a:grpSpLocks/>
          </p:cNvGrpSpPr>
          <p:nvPr/>
        </p:nvGrpSpPr>
        <p:grpSpPr bwMode="auto">
          <a:xfrm rot="16200000" flipV="1">
            <a:off x="0" y="3900132"/>
            <a:ext cx="2959226" cy="2959226"/>
            <a:chOff x="0" y="12289"/>
            <a:chExt cx="3550" cy="3551"/>
          </a:xfrm>
        </p:grpSpPr>
        <p:sp>
          <p:nvSpPr>
            <p:cNvPr id="20" name="Freeform 19">
              <a:extLst>
                <a:ext uri="{FF2B5EF4-FFF2-40B4-BE49-F238E27FC236}">
                  <a16:creationId xmlns:a16="http://schemas.microsoft.com/office/drawing/2014/main" id="{4E4E09DF-AF21-0E4A-9838-14DFBFFED7D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1" name="Freeform 20">
              <a:extLst>
                <a:ext uri="{FF2B5EF4-FFF2-40B4-BE49-F238E27FC236}">
                  <a16:creationId xmlns:a16="http://schemas.microsoft.com/office/drawing/2014/main" id="{653F54AE-9BC1-3A45-A129-4028EADE406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2" name="Freeform 21">
              <a:extLst>
                <a:ext uri="{FF2B5EF4-FFF2-40B4-BE49-F238E27FC236}">
                  <a16:creationId xmlns:a16="http://schemas.microsoft.com/office/drawing/2014/main" id="{254F6D22-4944-974A-999E-F9E22F15952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32" name="Title 1">
            <a:extLst>
              <a:ext uri="{FF2B5EF4-FFF2-40B4-BE49-F238E27FC236}">
                <a16:creationId xmlns:a16="http://schemas.microsoft.com/office/drawing/2014/main" id="{467E05B6-B7CB-1E4F-96BA-4B8CFE8B63D9}"/>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p>
        </p:txBody>
      </p:sp>
      <p:cxnSp>
        <p:nvCxnSpPr>
          <p:cNvPr id="33" name="Straight Connector 32">
            <a:extLst>
              <a:ext uri="{FF2B5EF4-FFF2-40B4-BE49-F238E27FC236}">
                <a16:creationId xmlns:a16="http://schemas.microsoft.com/office/drawing/2014/main" id="{51DEB652-BD6A-BD41-B85E-704D2C41A1C4}"/>
              </a:ext>
            </a:extLst>
          </p:cNvPr>
          <p:cNvCxnSpPr>
            <a:cxnSpLocks/>
          </p:cNvCxnSpPr>
          <p:nvPr/>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3" name="Text Placeholder 2">
            <a:extLst>
              <a:ext uri="{FF2B5EF4-FFF2-40B4-BE49-F238E27FC236}">
                <a16:creationId xmlns:a16="http://schemas.microsoft.com/office/drawing/2014/main" id="{A6147D10-E7D7-8F40-AF69-726398729333}"/>
              </a:ext>
            </a:extLst>
          </p:cNvPr>
          <p:cNvSpPr>
            <a:spLocks noGrp="1"/>
          </p:cNvSpPr>
          <p:nvPr>
            <p:ph type="body" idx="1"/>
          </p:nvPr>
        </p:nvSpPr>
        <p:spPr>
          <a:xfrm>
            <a:off x="964023" y="2300984"/>
            <a:ext cx="4827178" cy="404216"/>
          </a:xfrm>
          <a:prstGeom prst="rect">
            <a:avLst/>
          </a:prstGeom>
        </p:spPr>
        <p:txBody>
          <a:bodyPr lIns="0" tIns="0" rIns="0" bIns="0" anchor="t" anchorCtr="0">
            <a:normAutofit/>
          </a:bodyPr>
          <a:lstStyle>
            <a:lvl1pPr marL="0" indent="0">
              <a:buNone/>
              <a:defRPr sz="1800" b="0" i="0" spc="0"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5" name="Text Placeholder 2">
            <a:extLst>
              <a:ext uri="{FF2B5EF4-FFF2-40B4-BE49-F238E27FC236}">
                <a16:creationId xmlns:a16="http://schemas.microsoft.com/office/drawing/2014/main" id="{3A0EE708-F36B-444B-9A8B-D48D69535E45}"/>
              </a:ext>
            </a:extLst>
          </p:cNvPr>
          <p:cNvSpPr>
            <a:spLocks noGrp="1"/>
          </p:cNvSpPr>
          <p:nvPr>
            <p:ph type="body" idx="10"/>
          </p:nvPr>
        </p:nvSpPr>
        <p:spPr>
          <a:xfrm>
            <a:off x="6362700" y="2300984"/>
            <a:ext cx="4764829" cy="404216"/>
          </a:xfrm>
          <a:prstGeom prst="rect">
            <a:avLst/>
          </a:prstGeom>
        </p:spPr>
        <p:txBody>
          <a:bodyPr lIns="0" tIns="0" rIns="0" bIns="0" anchor="t" anchorCtr="0">
            <a:normAutofit/>
          </a:bodyPr>
          <a:lstStyle>
            <a:lvl1pPr marL="0" indent="0">
              <a:buNone/>
              <a:defRPr sz="1800" b="0" i="0" spc="0"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7" name="Content Placeholder 3">
            <a:extLst>
              <a:ext uri="{FF2B5EF4-FFF2-40B4-BE49-F238E27FC236}">
                <a16:creationId xmlns:a16="http://schemas.microsoft.com/office/drawing/2014/main" id="{E81957B7-CEA6-A446-A203-471CF9A57FFD}"/>
              </a:ext>
            </a:extLst>
          </p:cNvPr>
          <p:cNvSpPr>
            <a:spLocks noGrp="1"/>
          </p:cNvSpPr>
          <p:nvPr>
            <p:ph sz="half" idx="2"/>
          </p:nvPr>
        </p:nvSpPr>
        <p:spPr>
          <a:xfrm>
            <a:off x="964023" y="2799146"/>
            <a:ext cx="4827178"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8" name="Content Placeholder 3">
            <a:extLst>
              <a:ext uri="{FF2B5EF4-FFF2-40B4-BE49-F238E27FC236}">
                <a16:creationId xmlns:a16="http://schemas.microsoft.com/office/drawing/2014/main" id="{E40D4044-0F7B-0647-BAB5-16B23EBD9ECD}"/>
              </a:ext>
            </a:extLst>
          </p:cNvPr>
          <p:cNvSpPr>
            <a:spLocks noGrp="1"/>
          </p:cNvSpPr>
          <p:nvPr>
            <p:ph sz="half" idx="13"/>
          </p:nvPr>
        </p:nvSpPr>
        <p:spPr>
          <a:xfrm>
            <a:off x="6362700" y="2799146"/>
            <a:ext cx="4756241"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cxnSp>
        <p:nvCxnSpPr>
          <p:cNvPr id="15" name="Straight Connector 14">
            <a:extLst>
              <a:ext uri="{FF2B5EF4-FFF2-40B4-BE49-F238E27FC236}">
                <a16:creationId xmlns:a16="http://schemas.microsoft.com/office/drawing/2014/main" id="{ED51C063-0222-064B-8A2E-485FE9EAC10D}"/>
              </a:ext>
            </a:extLst>
          </p:cNvPr>
          <p:cNvCxnSpPr>
            <a:cxnSpLocks/>
          </p:cNvCxnSpPr>
          <p:nvPr/>
        </p:nvCxnSpPr>
        <p:spPr>
          <a:xfrm>
            <a:off x="63627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 name="Date Placeholder 1">
            <a:extLst>
              <a:ext uri="{FF2B5EF4-FFF2-40B4-BE49-F238E27FC236}">
                <a16:creationId xmlns:a16="http://schemas.microsoft.com/office/drawing/2014/main" id="{4914D182-A7DD-4F7B-B207-262854316EDA}"/>
              </a:ext>
            </a:extLst>
          </p:cNvPr>
          <p:cNvSpPr>
            <a:spLocks noGrp="1"/>
          </p:cNvSpPr>
          <p:nvPr>
            <p:ph type="dt" sz="half" idx="14"/>
          </p:nvPr>
        </p:nvSpPr>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10B29252-5D0B-4B9D-9FBD-8EC0929FE096}"/>
              </a:ext>
            </a:extLst>
          </p:cNvPr>
          <p:cNvSpPr>
            <a:spLocks noGrp="1"/>
          </p:cNvSpPr>
          <p:nvPr>
            <p:ph type="ftr" sz="quarter" idx="15"/>
          </p:nvPr>
        </p:nvSpPr>
        <p:spPr/>
        <p:txBody>
          <a:bodyPr/>
          <a:lstStyle/>
          <a:p>
            <a:r>
              <a:rPr lang="en-US"/>
              <a:t>Footer</a:t>
            </a:r>
            <a:endParaRPr lang="en-US" b="0"/>
          </a:p>
        </p:txBody>
      </p:sp>
      <p:sp>
        <p:nvSpPr>
          <p:cNvPr id="4" name="Slide Number Placeholder 3">
            <a:extLst>
              <a:ext uri="{FF2B5EF4-FFF2-40B4-BE49-F238E27FC236}">
                <a16:creationId xmlns:a16="http://schemas.microsoft.com/office/drawing/2014/main" id="{5BB4FEF6-E217-4110-BBF5-C4B77ADC8457}"/>
              </a:ext>
            </a:extLst>
          </p:cNvPr>
          <p:cNvSpPr>
            <a:spLocks noGrp="1"/>
          </p:cNvSpPr>
          <p:nvPr>
            <p:ph type="sldNum" sz="quarter" idx="16"/>
          </p:nvPr>
        </p:nvSpPr>
        <p:spPr/>
        <p:txBody>
          <a:bodyPr/>
          <a:lstStyle/>
          <a:p>
            <a:fld id="{294A09A9-5501-47C1-A89A-A340965A2BE2}" type="slidenum">
              <a:rPr lang="en-US" smtClean="0"/>
              <a:pPr/>
              <a:t>‹#›</a:t>
            </a:fld>
            <a:endParaRPr lang="en-US">
              <a:latin typeface="+mn-lt"/>
            </a:endParaRPr>
          </a:p>
        </p:txBody>
      </p:sp>
      <p:pic>
        <p:nvPicPr>
          <p:cNvPr id="16" name="Picture 15" descr="Logo&#10;&#10;Description automatically generated">
            <a:extLst>
              <a:ext uri="{FF2B5EF4-FFF2-40B4-BE49-F238E27FC236}">
                <a16:creationId xmlns:a16="http://schemas.microsoft.com/office/drawing/2014/main" id="{F957E47E-A1B2-4DCA-8BCF-A88AA7D839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grpSp>
        <p:nvGrpSpPr>
          <p:cNvPr id="17" name="Group 16">
            <a:extLst>
              <a:ext uri="{FF2B5EF4-FFF2-40B4-BE49-F238E27FC236}">
                <a16:creationId xmlns:a16="http://schemas.microsoft.com/office/drawing/2014/main" id="{E78BC2A3-A884-4031-A910-BBF560E5E76F}"/>
              </a:ext>
            </a:extLst>
          </p:cNvPr>
          <p:cNvGrpSpPr>
            <a:grpSpLocks/>
          </p:cNvGrpSpPr>
          <p:nvPr userDrawn="1"/>
        </p:nvGrpSpPr>
        <p:grpSpPr bwMode="auto">
          <a:xfrm rot="16200000" flipV="1">
            <a:off x="0" y="3900132"/>
            <a:ext cx="2959226" cy="2959226"/>
            <a:chOff x="0" y="12289"/>
            <a:chExt cx="3550" cy="3551"/>
          </a:xfrm>
        </p:grpSpPr>
        <p:sp>
          <p:nvSpPr>
            <p:cNvPr id="18" name="Freeform 19">
              <a:extLst>
                <a:ext uri="{FF2B5EF4-FFF2-40B4-BE49-F238E27FC236}">
                  <a16:creationId xmlns:a16="http://schemas.microsoft.com/office/drawing/2014/main" id="{D3C70A5D-F282-4CEB-A8A4-66ADC717F878}"/>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4" name="Freeform 20">
              <a:extLst>
                <a:ext uri="{FF2B5EF4-FFF2-40B4-BE49-F238E27FC236}">
                  <a16:creationId xmlns:a16="http://schemas.microsoft.com/office/drawing/2014/main" id="{15E150DD-E768-4C3C-B888-C1CA1A030AF7}"/>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6" name="Freeform 21">
              <a:extLst>
                <a:ext uri="{FF2B5EF4-FFF2-40B4-BE49-F238E27FC236}">
                  <a16:creationId xmlns:a16="http://schemas.microsoft.com/office/drawing/2014/main" id="{595BF247-13DF-4CCD-A8F6-B9CC7280C13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cxnSp>
        <p:nvCxnSpPr>
          <p:cNvPr id="29" name="Straight Connector 28">
            <a:extLst>
              <a:ext uri="{FF2B5EF4-FFF2-40B4-BE49-F238E27FC236}">
                <a16:creationId xmlns:a16="http://schemas.microsoft.com/office/drawing/2014/main" id="{6818A4EC-2399-4FC9-B475-3847CD2CE46A}"/>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30" name="Straight Connector 29">
            <a:extLst>
              <a:ext uri="{FF2B5EF4-FFF2-40B4-BE49-F238E27FC236}">
                <a16:creationId xmlns:a16="http://schemas.microsoft.com/office/drawing/2014/main" id="{4FEC125B-9CA6-47E9-B8B1-5CFD608D7F97}"/>
              </a:ext>
            </a:extLst>
          </p:cNvPr>
          <p:cNvCxnSpPr>
            <a:cxnSpLocks/>
          </p:cNvCxnSpPr>
          <p:nvPr userDrawn="1"/>
        </p:nvCxnSpPr>
        <p:spPr>
          <a:xfrm>
            <a:off x="63627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81491689"/>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2 Column">
    <p:bg>
      <p:bgPr>
        <a:solidFill>
          <a:schemeClr val="tx1"/>
        </a:solidFill>
        <a:effectLst/>
      </p:bgPr>
    </p:bg>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DEF3328-825B-3946-8472-DB93D6A32867}"/>
              </a:ext>
            </a:extLst>
          </p:cNvPr>
          <p:cNvGrpSpPr>
            <a:grpSpLocks/>
          </p:cNvGrpSpPr>
          <p:nvPr/>
        </p:nvGrpSpPr>
        <p:grpSpPr bwMode="auto">
          <a:xfrm rot="16200000" flipV="1">
            <a:off x="0" y="3900132"/>
            <a:ext cx="2959226" cy="2959226"/>
            <a:chOff x="0" y="12289"/>
            <a:chExt cx="3550" cy="3551"/>
          </a:xfrm>
        </p:grpSpPr>
        <p:sp>
          <p:nvSpPr>
            <p:cNvPr id="20" name="Freeform 19">
              <a:extLst>
                <a:ext uri="{FF2B5EF4-FFF2-40B4-BE49-F238E27FC236}">
                  <a16:creationId xmlns:a16="http://schemas.microsoft.com/office/drawing/2014/main" id="{4E4E09DF-AF21-0E4A-9838-14DFBFFED7D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1" name="Freeform 20">
              <a:extLst>
                <a:ext uri="{FF2B5EF4-FFF2-40B4-BE49-F238E27FC236}">
                  <a16:creationId xmlns:a16="http://schemas.microsoft.com/office/drawing/2014/main" id="{653F54AE-9BC1-3A45-A129-4028EADE406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2" name="Freeform 21">
              <a:extLst>
                <a:ext uri="{FF2B5EF4-FFF2-40B4-BE49-F238E27FC236}">
                  <a16:creationId xmlns:a16="http://schemas.microsoft.com/office/drawing/2014/main" id="{254F6D22-4944-974A-999E-F9E22F15952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32" name="Title 1">
            <a:extLst>
              <a:ext uri="{FF2B5EF4-FFF2-40B4-BE49-F238E27FC236}">
                <a16:creationId xmlns:a16="http://schemas.microsoft.com/office/drawing/2014/main" id="{467E05B6-B7CB-1E4F-96BA-4B8CFE8B63D9}"/>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p>
        </p:txBody>
      </p:sp>
      <p:sp>
        <p:nvSpPr>
          <p:cNvPr id="27" name="Content Placeholder 3">
            <a:extLst>
              <a:ext uri="{FF2B5EF4-FFF2-40B4-BE49-F238E27FC236}">
                <a16:creationId xmlns:a16="http://schemas.microsoft.com/office/drawing/2014/main" id="{E81957B7-CEA6-A446-A203-471CF9A57FFD}"/>
              </a:ext>
            </a:extLst>
          </p:cNvPr>
          <p:cNvSpPr>
            <a:spLocks noGrp="1"/>
          </p:cNvSpPr>
          <p:nvPr>
            <p:ph sz="half" idx="2"/>
          </p:nvPr>
        </p:nvSpPr>
        <p:spPr>
          <a:xfrm>
            <a:off x="964023" y="1943100"/>
            <a:ext cx="4827178" cy="2798184"/>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8" name="Content Placeholder 3">
            <a:extLst>
              <a:ext uri="{FF2B5EF4-FFF2-40B4-BE49-F238E27FC236}">
                <a16:creationId xmlns:a16="http://schemas.microsoft.com/office/drawing/2014/main" id="{E40D4044-0F7B-0647-BAB5-16B23EBD9ECD}"/>
              </a:ext>
            </a:extLst>
          </p:cNvPr>
          <p:cNvSpPr>
            <a:spLocks noGrp="1"/>
          </p:cNvSpPr>
          <p:nvPr>
            <p:ph sz="half" idx="13"/>
          </p:nvPr>
        </p:nvSpPr>
        <p:spPr>
          <a:xfrm>
            <a:off x="6362700" y="1943100"/>
            <a:ext cx="4756241" cy="2798184"/>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 name="Date Placeholder 1">
            <a:extLst>
              <a:ext uri="{FF2B5EF4-FFF2-40B4-BE49-F238E27FC236}">
                <a16:creationId xmlns:a16="http://schemas.microsoft.com/office/drawing/2014/main" id="{4914D182-A7DD-4F7B-B207-262854316EDA}"/>
              </a:ext>
            </a:extLst>
          </p:cNvPr>
          <p:cNvSpPr>
            <a:spLocks noGrp="1"/>
          </p:cNvSpPr>
          <p:nvPr>
            <p:ph type="dt" sz="half" idx="14"/>
          </p:nvPr>
        </p:nvSpPr>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10B29252-5D0B-4B9D-9FBD-8EC0929FE096}"/>
              </a:ext>
            </a:extLst>
          </p:cNvPr>
          <p:cNvSpPr>
            <a:spLocks noGrp="1"/>
          </p:cNvSpPr>
          <p:nvPr>
            <p:ph type="ftr" sz="quarter" idx="15"/>
          </p:nvPr>
        </p:nvSpPr>
        <p:spPr/>
        <p:txBody>
          <a:bodyPr/>
          <a:lstStyle>
            <a:lvl1pPr>
              <a:defRPr/>
            </a:lvl1pPr>
          </a:lstStyle>
          <a:p>
            <a:r>
              <a:rPr lang="en-US"/>
              <a:t>Footer</a:t>
            </a:r>
          </a:p>
        </p:txBody>
      </p:sp>
      <p:sp>
        <p:nvSpPr>
          <p:cNvPr id="4" name="Slide Number Placeholder 3">
            <a:extLst>
              <a:ext uri="{FF2B5EF4-FFF2-40B4-BE49-F238E27FC236}">
                <a16:creationId xmlns:a16="http://schemas.microsoft.com/office/drawing/2014/main" id="{5BB4FEF6-E217-4110-BBF5-C4B77ADC8457}"/>
              </a:ext>
            </a:extLst>
          </p:cNvPr>
          <p:cNvSpPr>
            <a:spLocks noGrp="1"/>
          </p:cNvSpPr>
          <p:nvPr>
            <p:ph type="sldNum" sz="quarter" idx="16"/>
          </p:nvPr>
        </p:nvSpPr>
        <p:spPr/>
        <p:txBody>
          <a:bodyPr/>
          <a:lstStyle/>
          <a:p>
            <a:fld id="{294A09A9-5501-47C1-A89A-A340965A2BE2}" type="slidenum">
              <a:rPr lang="en-US" smtClean="0"/>
              <a:pPr/>
              <a:t>‹#›</a:t>
            </a:fld>
            <a:endParaRPr lang="en-US">
              <a:latin typeface="+mn-lt"/>
            </a:endParaRPr>
          </a:p>
        </p:txBody>
      </p:sp>
      <p:pic>
        <p:nvPicPr>
          <p:cNvPr id="16" name="Picture 15" descr="Logo&#10;&#10;Description automatically generated">
            <a:extLst>
              <a:ext uri="{FF2B5EF4-FFF2-40B4-BE49-F238E27FC236}">
                <a16:creationId xmlns:a16="http://schemas.microsoft.com/office/drawing/2014/main" id="{F957E47E-A1B2-4DCA-8BCF-A88AA7D839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spTree>
    <p:extLst>
      <p:ext uri="{BB962C8B-B14F-4D97-AF65-F5344CB8AC3E}">
        <p14:creationId xmlns:p14="http://schemas.microsoft.com/office/powerpoint/2010/main" val="1459089361"/>
      </p:ext>
    </p:extLst>
  </p:cSld>
  <p:clrMapOvr>
    <a:overrideClrMapping bg1="dk1" tx1="lt1" bg2="dk2" tx2="lt2" accent1="accent1" accent2="accent2" accent3="accent3" accent4="accent4" accent5="accent5" accent6="accent6" hlink="hlink" folHlink="folHlink"/>
  </p:clrMapOvr>
  <p:hf hdr="0"/>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3 col">
    <p:bg>
      <p:bgPr>
        <a:solidFill>
          <a:schemeClr val="tx1"/>
        </a:solidFill>
        <a:effectLst/>
      </p:bgPr>
    </p:bg>
    <p:spTree>
      <p:nvGrpSpPr>
        <p:cNvPr id="1" name=""/>
        <p:cNvGrpSpPr/>
        <p:nvPr/>
      </p:nvGrpSpPr>
      <p:grpSpPr>
        <a:xfrm>
          <a:off x="0" y="0"/>
          <a:ext cx="0" cy="0"/>
          <a:chOff x="0" y="0"/>
          <a:chExt cx="0" cy="0"/>
        </a:xfrm>
      </p:grpSpPr>
      <p:grpSp>
        <p:nvGrpSpPr>
          <p:cNvPr id="37" name="Group 36">
            <a:extLst>
              <a:ext uri="{FF2B5EF4-FFF2-40B4-BE49-F238E27FC236}">
                <a16:creationId xmlns:a16="http://schemas.microsoft.com/office/drawing/2014/main" id="{868B08E5-2F7C-7749-8BDF-386EAF974BB0}"/>
              </a:ext>
            </a:extLst>
          </p:cNvPr>
          <p:cNvGrpSpPr>
            <a:grpSpLocks/>
          </p:cNvGrpSpPr>
          <p:nvPr/>
        </p:nvGrpSpPr>
        <p:grpSpPr bwMode="auto">
          <a:xfrm rot="16200000" flipV="1">
            <a:off x="0" y="3900132"/>
            <a:ext cx="2959226" cy="2959226"/>
            <a:chOff x="0" y="12289"/>
            <a:chExt cx="3550" cy="3551"/>
          </a:xfrm>
        </p:grpSpPr>
        <p:sp>
          <p:nvSpPr>
            <p:cNvPr id="38" name="Freeform 37">
              <a:extLst>
                <a:ext uri="{FF2B5EF4-FFF2-40B4-BE49-F238E27FC236}">
                  <a16:creationId xmlns:a16="http://schemas.microsoft.com/office/drawing/2014/main" id="{F3E300C0-0B72-9048-9E16-2166E1A88FE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9" name="Freeform 38">
              <a:extLst>
                <a:ext uri="{FF2B5EF4-FFF2-40B4-BE49-F238E27FC236}">
                  <a16:creationId xmlns:a16="http://schemas.microsoft.com/office/drawing/2014/main" id="{E4AA520D-9D51-3A42-B9B1-DF72169BC8DB}"/>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40" name="Freeform 39">
              <a:extLst>
                <a:ext uri="{FF2B5EF4-FFF2-40B4-BE49-F238E27FC236}">
                  <a16:creationId xmlns:a16="http://schemas.microsoft.com/office/drawing/2014/main" id="{D5F2735E-137C-DB47-AEF0-EFC871A3237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32" name="Title 1">
            <a:extLst>
              <a:ext uri="{FF2B5EF4-FFF2-40B4-BE49-F238E27FC236}">
                <a16:creationId xmlns:a16="http://schemas.microsoft.com/office/drawing/2014/main" id="{467E05B6-B7CB-1E4F-96BA-4B8CFE8B63D9}"/>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p>
        </p:txBody>
      </p:sp>
      <p:cxnSp>
        <p:nvCxnSpPr>
          <p:cNvPr id="33" name="Straight Connector 32">
            <a:extLst>
              <a:ext uri="{FF2B5EF4-FFF2-40B4-BE49-F238E27FC236}">
                <a16:creationId xmlns:a16="http://schemas.microsoft.com/office/drawing/2014/main" id="{51DEB652-BD6A-BD41-B85E-704D2C41A1C4}"/>
              </a:ext>
            </a:extLst>
          </p:cNvPr>
          <p:cNvCxnSpPr>
            <a:cxnSpLocks/>
          </p:cNvCxnSpPr>
          <p:nvPr/>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3" name="Text Placeholder 2">
            <a:extLst>
              <a:ext uri="{FF2B5EF4-FFF2-40B4-BE49-F238E27FC236}">
                <a16:creationId xmlns:a16="http://schemas.microsoft.com/office/drawing/2014/main" id="{A6147D10-E7D7-8F40-AF69-726398729333}"/>
              </a:ext>
            </a:extLst>
          </p:cNvPr>
          <p:cNvSpPr>
            <a:spLocks noGrp="1"/>
          </p:cNvSpPr>
          <p:nvPr>
            <p:ph type="body" idx="1"/>
          </p:nvPr>
        </p:nvSpPr>
        <p:spPr>
          <a:xfrm>
            <a:off x="952500" y="2300156"/>
            <a:ext cx="3036477" cy="404216"/>
          </a:xfrm>
          <a:prstGeom prst="rect">
            <a:avLst/>
          </a:prstGeom>
        </p:spPr>
        <p:txBody>
          <a:bodyPr vert="horz" lIns="0" tIns="0" rIns="0" bIns="0" rtlCol="0" anchor="t" anchorCtr="0">
            <a:normAutofit/>
          </a:bodyPr>
          <a:lstStyle>
            <a:lvl1pPr marL="0" indent="0">
              <a:buNone/>
              <a:defRPr lang="en-US" sz="1800" spc="0" baseline="0" dirty="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buNone/>
            </a:pPr>
            <a:r>
              <a:rPr lang="en-US"/>
              <a:t>Click to edit Master text styles</a:t>
            </a:r>
          </a:p>
        </p:txBody>
      </p:sp>
      <p:sp>
        <p:nvSpPr>
          <p:cNvPr id="27" name="Content Placeholder 3">
            <a:extLst>
              <a:ext uri="{FF2B5EF4-FFF2-40B4-BE49-F238E27FC236}">
                <a16:creationId xmlns:a16="http://schemas.microsoft.com/office/drawing/2014/main" id="{E81957B7-CEA6-A446-A203-471CF9A57FFD}"/>
              </a:ext>
            </a:extLst>
          </p:cNvPr>
          <p:cNvSpPr>
            <a:spLocks noGrp="1"/>
          </p:cNvSpPr>
          <p:nvPr>
            <p:ph sz="half" idx="2"/>
          </p:nvPr>
        </p:nvSpPr>
        <p:spPr>
          <a:xfrm>
            <a:off x="952500" y="2799146"/>
            <a:ext cx="3036477"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0" name="Text Placeholder 2">
            <a:extLst>
              <a:ext uri="{FF2B5EF4-FFF2-40B4-BE49-F238E27FC236}">
                <a16:creationId xmlns:a16="http://schemas.microsoft.com/office/drawing/2014/main" id="{057DFE0A-61D9-1B48-8196-EA94D04685DD}"/>
              </a:ext>
            </a:extLst>
          </p:cNvPr>
          <p:cNvSpPr>
            <a:spLocks noGrp="1"/>
          </p:cNvSpPr>
          <p:nvPr>
            <p:ph type="body" idx="10"/>
          </p:nvPr>
        </p:nvSpPr>
        <p:spPr>
          <a:xfrm>
            <a:off x="4569372" y="2300156"/>
            <a:ext cx="3036477" cy="404216"/>
          </a:xfrm>
          <a:prstGeom prst="rect">
            <a:avLst/>
          </a:prstGeom>
        </p:spPr>
        <p:txBody>
          <a:bodyPr vert="horz" lIns="0" tIns="0" rIns="0" bIns="0" rtlCol="0" anchor="t" anchorCtr="0">
            <a:normAutofit/>
          </a:bodyPr>
          <a:lstStyle>
            <a:lvl1pPr marL="0" indent="0">
              <a:buNone/>
              <a:defRPr lang="en-US" sz="1800" spc="0" baseline="0" dirty="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buNone/>
            </a:pPr>
            <a:r>
              <a:rPr lang="en-US"/>
              <a:t>Click to edit Master text styles</a:t>
            </a:r>
          </a:p>
        </p:txBody>
      </p:sp>
      <p:sp>
        <p:nvSpPr>
          <p:cNvPr id="21" name="Content Placeholder 3">
            <a:extLst>
              <a:ext uri="{FF2B5EF4-FFF2-40B4-BE49-F238E27FC236}">
                <a16:creationId xmlns:a16="http://schemas.microsoft.com/office/drawing/2014/main" id="{C946754A-F105-644E-99A4-DC80B9944243}"/>
              </a:ext>
            </a:extLst>
          </p:cNvPr>
          <p:cNvSpPr>
            <a:spLocks noGrp="1"/>
          </p:cNvSpPr>
          <p:nvPr>
            <p:ph sz="half" idx="11"/>
          </p:nvPr>
        </p:nvSpPr>
        <p:spPr>
          <a:xfrm>
            <a:off x="4569372" y="2799146"/>
            <a:ext cx="3050628"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2" name="Text Placeholder 2">
            <a:extLst>
              <a:ext uri="{FF2B5EF4-FFF2-40B4-BE49-F238E27FC236}">
                <a16:creationId xmlns:a16="http://schemas.microsoft.com/office/drawing/2014/main" id="{368648FC-FC9A-5645-8F0C-390FFFAE180D}"/>
              </a:ext>
            </a:extLst>
          </p:cNvPr>
          <p:cNvSpPr>
            <a:spLocks noGrp="1"/>
          </p:cNvSpPr>
          <p:nvPr>
            <p:ph type="body" idx="12"/>
          </p:nvPr>
        </p:nvSpPr>
        <p:spPr>
          <a:xfrm>
            <a:off x="8187017" y="2300156"/>
            <a:ext cx="3036477" cy="404216"/>
          </a:xfrm>
          <a:prstGeom prst="rect">
            <a:avLst/>
          </a:prstGeom>
        </p:spPr>
        <p:txBody>
          <a:bodyPr vert="horz" lIns="0" tIns="0" rIns="0" bIns="0" rtlCol="0" anchor="t" anchorCtr="0">
            <a:normAutofit/>
          </a:bodyPr>
          <a:lstStyle>
            <a:lvl1pPr marL="0" indent="0">
              <a:buNone/>
              <a:defRPr lang="en-US" sz="1800" spc="0" baseline="0" dirty="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buNone/>
            </a:pPr>
            <a:r>
              <a:rPr lang="en-US"/>
              <a:t>Click to edit Master text styles</a:t>
            </a:r>
          </a:p>
        </p:txBody>
      </p:sp>
      <p:sp>
        <p:nvSpPr>
          <p:cNvPr id="24" name="Content Placeholder 3">
            <a:extLst>
              <a:ext uri="{FF2B5EF4-FFF2-40B4-BE49-F238E27FC236}">
                <a16:creationId xmlns:a16="http://schemas.microsoft.com/office/drawing/2014/main" id="{BBB849DC-B114-D145-9879-4FE0688BF57E}"/>
              </a:ext>
            </a:extLst>
          </p:cNvPr>
          <p:cNvSpPr>
            <a:spLocks noGrp="1"/>
          </p:cNvSpPr>
          <p:nvPr>
            <p:ph sz="half" idx="13"/>
          </p:nvPr>
        </p:nvSpPr>
        <p:spPr>
          <a:xfrm>
            <a:off x="8187017" y="2799146"/>
            <a:ext cx="3036477"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cxnSp>
        <p:nvCxnSpPr>
          <p:cNvPr id="26" name="Straight Connector 25">
            <a:extLst>
              <a:ext uri="{FF2B5EF4-FFF2-40B4-BE49-F238E27FC236}">
                <a16:creationId xmlns:a16="http://schemas.microsoft.com/office/drawing/2014/main" id="{9F0C4CE5-5F02-B143-8FD1-1B235D270DAC}"/>
              </a:ext>
            </a:extLst>
          </p:cNvPr>
          <p:cNvCxnSpPr>
            <a:cxnSpLocks/>
          </p:cNvCxnSpPr>
          <p:nvPr/>
        </p:nvCxnSpPr>
        <p:spPr>
          <a:xfrm>
            <a:off x="4569372"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28" name="Straight Connector 27">
            <a:extLst>
              <a:ext uri="{FF2B5EF4-FFF2-40B4-BE49-F238E27FC236}">
                <a16:creationId xmlns:a16="http://schemas.microsoft.com/office/drawing/2014/main" id="{289A8C14-DB28-F34E-8098-168D4C75AF23}"/>
              </a:ext>
            </a:extLst>
          </p:cNvPr>
          <p:cNvCxnSpPr>
            <a:cxnSpLocks/>
          </p:cNvCxnSpPr>
          <p:nvPr/>
        </p:nvCxnSpPr>
        <p:spPr>
          <a:xfrm>
            <a:off x="8187017"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 name="Date Placeholder 1">
            <a:extLst>
              <a:ext uri="{FF2B5EF4-FFF2-40B4-BE49-F238E27FC236}">
                <a16:creationId xmlns:a16="http://schemas.microsoft.com/office/drawing/2014/main" id="{F0FA07F3-F8E4-4505-85EC-22734AC68792}"/>
              </a:ext>
            </a:extLst>
          </p:cNvPr>
          <p:cNvSpPr>
            <a:spLocks noGrp="1"/>
          </p:cNvSpPr>
          <p:nvPr>
            <p:ph type="dt" sz="half" idx="14"/>
          </p:nvPr>
        </p:nvSpPr>
        <p:spPr/>
        <p:txBody>
          <a:bodyPr/>
          <a:lstStyle/>
          <a:p>
            <a:fld id="{6FCA8E82-58CD-E045-8B98-B7A85B79B752}" type="datetime4">
              <a:rPr lang="en-US" smtClean="0"/>
              <a:pPr/>
              <a:t>February 9, 2024</a:t>
            </a:fld>
            <a:endParaRPr lang="en-US">
              <a:latin typeface="+mn-lt"/>
            </a:endParaRPr>
          </a:p>
        </p:txBody>
      </p:sp>
      <p:sp>
        <p:nvSpPr>
          <p:cNvPr id="3" name="Footer Placeholder 2">
            <a:extLst>
              <a:ext uri="{FF2B5EF4-FFF2-40B4-BE49-F238E27FC236}">
                <a16:creationId xmlns:a16="http://schemas.microsoft.com/office/drawing/2014/main" id="{D5165D22-FEF5-4F30-8822-5D2378806A9B}"/>
              </a:ext>
            </a:extLst>
          </p:cNvPr>
          <p:cNvSpPr>
            <a:spLocks noGrp="1"/>
          </p:cNvSpPr>
          <p:nvPr>
            <p:ph type="ftr" sz="quarter" idx="15"/>
          </p:nvPr>
        </p:nvSpPr>
        <p:spPr/>
        <p:txBody>
          <a:bodyPr/>
          <a:lstStyle/>
          <a:p>
            <a:r>
              <a:rPr lang="en-US"/>
              <a:t>Footer</a:t>
            </a:r>
            <a:endParaRPr lang="en-US" b="0"/>
          </a:p>
        </p:txBody>
      </p:sp>
      <p:sp>
        <p:nvSpPr>
          <p:cNvPr id="4" name="Slide Number Placeholder 3">
            <a:extLst>
              <a:ext uri="{FF2B5EF4-FFF2-40B4-BE49-F238E27FC236}">
                <a16:creationId xmlns:a16="http://schemas.microsoft.com/office/drawing/2014/main" id="{1540F86B-3DA3-4708-AAF5-387BA115C415}"/>
              </a:ext>
            </a:extLst>
          </p:cNvPr>
          <p:cNvSpPr>
            <a:spLocks noGrp="1"/>
          </p:cNvSpPr>
          <p:nvPr>
            <p:ph type="sldNum" sz="quarter" idx="16"/>
          </p:nvPr>
        </p:nvSpPr>
        <p:spPr/>
        <p:txBody>
          <a:bodyPr/>
          <a:lstStyle/>
          <a:p>
            <a:fld id="{294A09A9-5501-47C1-A89A-A340965A2BE2}" type="slidenum">
              <a:rPr lang="en-US" smtClean="0"/>
              <a:pPr/>
              <a:t>‹#›</a:t>
            </a:fld>
            <a:endParaRPr lang="en-US">
              <a:latin typeface="+mn-lt"/>
            </a:endParaRPr>
          </a:p>
        </p:txBody>
      </p:sp>
      <p:pic>
        <p:nvPicPr>
          <p:cNvPr id="19" name="Picture 18" descr="Logo&#10;&#10;Description automatically generated">
            <a:extLst>
              <a:ext uri="{FF2B5EF4-FFF2-40B4-BE49-F238E27FC236}">
                <a16:creationId xmlns:a16="http://schemas.microsoft.com/office/drawing/2014/main" id="{956A4E4C-8D79-447C-A938-FCB4165FA5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grpSp>
        <p:nvGrpSpPr>
          <p:cNvPr id="25" name="Group 24">
            <a:extLst>
              <a:ext uri="{FF2B5EF4-FFF2-40B4-BE49-F238E27FC236}">
                <a16:creationId xmlns:a16="http://schemas.microsoft.com/office/drawing/2014/main" id="{2490A5B8-2EDF-4CE4-943E-E3D834AC9328}"/>
              </a:ext>
            </a:extLst>
          </p:cNvPr>
          <p:cNvGrpSpPr>
            <a:grpSpLocks/>
          </p:cNvGrpSpPr>
          <p:nvPr userDrawn="1"/>
        </p:nvGrpSpPr>
        <p:grpSpPr bwMode="auto">
          <a:xfrm rot="16200000" flipV="1">
            <a:off x="0" y="3900132"/>
            <a:ext cx="2959226" cy="2959226"/>
            <a:chOff x="0" y="12289"/>
            <a:chExt cx="3550" cy="3551"/>
          </a:xfrm>
        </p:grpSpPr>
        <p:sp>
          <p:nvSpPr>
            <p:cNvPr id="29" name="Freeform 37">
              <a:extLst>
                <a:ext uri="{FF2B5EF4-FFF2-40B4-BE49-F238E27FC236}">
                  <a16:creationId xmlns:a16="http://schemas.microsoft.com/office/drawing/2014/main" id="{E8E6C395-F22A-4186-90E3-05ADF7EBF1D6}"/>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0" name="Freeform 38">
              <a:extLst>
                <a:ext uri="{FF2B5EF4-FFF2-40B4-BE49-F238E27FC236}">
                  <a16:creationId xmlns:a16="http://schemas.microsoft.com/office/drawing/2014/main" id="{AF6F64AF-6953-4B06-9186-F8D5BC4046AA}"/>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1" name="Freeform 39">
              <a:extLst>
                <a:ext uri="{FF2B5EF4-FFF2-40B4-BE49-F238E27FC236}">
                  <a16:creationId xmlns:a16="http://schemas.microsoft.com/office/drawing/2014/main" id="{405C4B50-6993-4CD2-A8E4-252972F3960F}"/>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cxnSp>
        <p:nvCxnSpPr>
          <p:cNvPr id="34" name="Straight Connector 33">
            <a:extLst>
              <a:ext uri="{FF2B5EF4-FFF2-40B4-BE49-F238E27FC236}">
                <a16:creationId xmlns:a16="http://schemas.microsoft.com/office/drawing/2014/main" id="{679B8614-A80B-44BD-8D45-639D9513B1E1}"/>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35" name="Straight Connector 34">
            <a:extLst>
              <a:ext uri="{FF2B5EF4-FFF2-40B4-BE49-F238E27FC236}">
                <a16:creationId xmlns:a16="http://schemas.microsoft.com/office/drawing/2014/main" id="{78732D3E-37A4-4176-A0FE-5989CA62034B}"/>
              </a:ext>
            </a:extLst>
          </p:cNvPr>
          <p:cNvCxnSpPr>
            <a:cxnSpLocks/>
          </p:cNvCxnSpPr>
          <p:nvPr userDrawn="1"/>
        </p:nvCxnSpPr>
        <p:spPr>
          <a:xfrm>
            <a:off x="4569372"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36" name="Straight Connector 35">
            <a:extLst>
              <a:ext uri="{FF2B5EF4-FFF2-40B4-BE49-F238E27FC236}">
                <a16:creationId xmlns:a16="http://schemas.microsoft.com/office/drawing/2014/main" id="{71A2D82D-FC18-4F78-967E-AEF0A65A15C5}"/>
              </a:ext>
            </a:extLst>
          </p:cNvPr>
          <p:cNvCxnSpPr>
            <a:cxnSpLocks/>
          </p:cNvCxnSpPr>
          <p:nvPr userDrawn="1"/>
        </p:nvCxnSpPr>
        <p:spPr>
          <a:xfrm>
            <a:off x="8187017"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60822632"/>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7" orient="horz" pos="1224">
          <p15:clr>
            <a:srgbClr val="FBAE40"/>
          </p15:clr>
        </p15:guide>
        <p15:guide id="8" orient="horz" pos="1440">
          <p15:clr>
            <a:srgbClr val="FBAE40"/>
          </p15:clr>
        </p15:guide>
        <p15:guide id="9" orient="horz" pos="552">
          <p15:clr>
            <a:srgbClr val="FBAE40"/>
          </p15:clr>
        </p15:guide>
        <p15:guide id="13" pos="2520" userDrawn="1">
          <p15:clr>
            <a:srgbClr val="FBAE40"/>
          </p15:clr>
        </p15:guide>
        <p15:guide id="14" pos="5160" userDrawn="1">
          <p15:clr>
            <a:srgbClr val="FBAE40"/>
          </p15:clr>
        </p15:guide>
        <p15:guide id="15" pos="4800" userDrawn="1">
          <p15:clr>
            <a:srgbClr val="FBAE40"/>
          </p15:clr>
        </p15:guide>
        <p15:guide id="16" pos="2880" userDrawn="1">
          <p15:clr>
            <a:srgbClr val="FBAE40"/>
          </p15:clr>
        </p15:guide>
        <p15:guide id="17" orient="horz" pos="1752"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Summary ">
    <p:bg>
      <p:bgPr>
        <a:solidFill>
          <a:schemeClr val="tx1"/>
        </a:solidFill>
        <a:effectLst/>
      </p:bgPr>
    </p:bg>
    <p:spTree>
      <p:nvGrpSpPr>
        <p:cNvPr id="1" name=""/>
        <p:cNvGrpSpPr/>
        <p:nvPr/>
      </p:nvGrpSpPr>
      <p:grpSpPr>
        <a:xfrm>
          <a:off x="0" y="0"/>
          <a:ext cx="0" cy="0"/>
          <a:chOff x="0" y="0"/>
          <a:chExt cx="0" cy="0"/>
        </a:xfrm>
      </p:grpSpPr>
      <p:sp>
        <p:nvSpPr>
          <p:cNvPr id="32" name="Title 1">
            <a:extLst>
              <a:ext uri="{FF2B5EF4-FFF2-40B4-BE49-F238E27FC236}">
                <a16:creationId xmlns:a16="http://schemas.microsoft.com/office/drawing/2014/main" id="{467E05B6-B7CB-1E4F-96BA-4B8CFE8B63D9}"/>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p>
        </p:txBody>
      </p:sp>
      <p:cxnSp>
        <p:nvCxnSpPr>
          <p:cNvPr id="33" name="Straight Connector 32">
            <a:extLst>
              <a:ext uri="{FF2B5EF4-FFF2-40B4-BE49-F238E27FC236}">
                <a16:creationId xmlns:a16="http://schemas.microsoft.com/office/drawing/2014/main" id="{51DEB652-BD6A-BD41-B85E-704D2C41A1C4}"/>
              </a:ext>
            </a:extLst>
          </p:cNvPr>
          <p:cNvCxnSpPr>
            <a:cxnSpLocks/>
          </p:cNvCxnSpPr>
          <p:nvPr/>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3" name="Text Placeholder 2">
            <a:extLst>
              <a:ext uri="{FF2B5EF4-FFF2-40B4-BE49-F238E27FC236}">
                <a16:creationId xmlns:a16="http://schemas.microsoft.com/office/drawing/2014/main" id="{0DA8C895-11B9-EA40-B0F8-0F4FE9881512}"/>
              </a:ext>
            </a:extLst>
          </p:cNvPr>
          <p:cNvSpPr>
            <a:spLocks noGrp="1"/>
          </p:cNvSpPr>
          <p:nvPr>
            <p:ph type="body" sz="quarter" idx="10"/>
          </p:nvPr>
        </p:nvSpPr>
        <p:spPr>
          <a:xfrm>
            <a:off x="952500" y="2656904"/>
            <a:ext cx="4838700" cy="574318"/>
          </a:xfrm>
        </p:spPr>
        <p:txBody>
          <a:bodyPr>
            <a:noAutofit/>
          </a:bodyPr>
          <a:lstStyle>
            <a:lvl1pPr marL="0" indent="0">
              <a:buNone/>
              <a:defRPr sz="1600">
                <a:latin typeface="+mn-lt"/>
              </a:defRPr>
            </a:lvl1pPr>
          </a:lstStyle>
          <a:p>
            <a:pPr lvl="0"/>
            <a:r>
              <a:rPr lang="en-US"/>
              <a:t>Click to edit Master text styles</a:t>
            </a:r>
          </a:p>
        </p:txBody>
      </p:sp>
      <p:grpSp>
        <p:nvGrpSpPr>
          <p:cNvPr id="15" name="Group 14">
            <a:extLst>
              <a:ext uri="{FF2B5EF4-FFF2-40B4-BE49-F238E27FC236}">
                <a16:creationId xmlns:a16="http://schemas.microsoft.com/office/drawing/2014/main" id="{C47A1EE0-4011-3749-B01C-FC489EEDF880}"/>
              </a:ext>
            </a:extLst>
          </p:cNvPr>
          <p:cNvGrpSpPr>
            <a:grpSpLocks/>
          </p:cNvGrpSpPr>
          <p:nvPr/>
        </p:nvGrpSpPr>
        <p:grpSpPr bwMode="auto">
          <a:xfrm rot="10800000">
            <a:off x="8870040" y="0"/>
            <a:ext cx="3325208" cy="3325208"/>
            <a:chOff x="0" y="12289"/>
            <a:chExt cx="3550" cy="3551"/>
          </a:xfrm>
        </p:grpSpPr>
        <p:sp>
          <p:nvSpPr>
            <p:cNvPr id="16" name="Freeform 15">
              <a:extLst>
                <a:ext uri="{FF2B5EF4-FFF2-40B4-BE49-F238E27FC236}">
                  <a16:creationId xmlns:a16="http://schemas.microsoft.com/office/drawing/2014/main" id="{17EED68A-6660-2643-BBFB-B6AB92A7C22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7" name="Freeform 16">
              <a:extLst>
                <a:ext uri="{FF2B5EF4-FFF2-40B4-BE49-F238E27FC236}">
                  <a16:creationId xmlns:a16="http://schemas.microsoft.com/office/drawing/2014/main" id="{BECF9FB8-F6C7-C54D-99F4-11FDF26D7F9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8" name="Freeform 17">
              <a:extLst>
                <a:ext uri="{FF2B5EF4-FFF2-40B4-BE49-F238E27FC236}">
                  <a16:creationId xmlns:a16="http://schemas.microsoft.com/office/drawing/2014/main" id="{46C7C62D-7D3B-934C-AFF9-0F10E727B42E}"/>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4" name="Text Placeholder 3">
            <a:extLst>
              <a:ext uri="{FF2B5EF4-FFF2-40B4-BE49-F238E27FC236}">
                <a16:creationId xmlns:a16="http://schemas.microsoft.com/office/drawing/2014/main" id="{FF85D552-3AFC-4D21-A944-9D41E128A96E}"/>
              </a:ext>
            </a:extLst>
          </p:cNvPr>
          <p:cNvSpPr>
            <a:spLocks noGrp="1"/>
          </p:cNvSpPr>
          <p:nvPr>
            <p:ph type="body" sz="quarter" idx="12"/>
          </p:nvPr>
        </p:nvSpPr>
        <p:spPr>
          <a:xfrm>
            <a:off x="952500" y="2286000"/>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1" name="Text Placeholder 2">
            <a:extLst>
              <a:ext uri="{FF2B5EF4-FFF2-40B4-BE49-F238E27FC236}">
                <a16:creationId xmlns:a16="http://schemas.microsoft.com/office/drawing/2014/main" id="{BE8C2EDB-9C70-49A2-865C-E5CD77D3E741}"/>
              </a:ext>
            </a:extLst>
          </p:cNvPr>
          <p:cNvSpPr>
            <a:spLocks noGrp="1"/>
          </p:cNvSpPr>
          <p:nvPr>
            <p:ph type="body" sz="quarter" idx="13"/>
          </p:nvPr>
        </p:nvSpPr>
        <p:spPr>
          <a:xfrm>
            <a:off x="953655" y="3841846"/>
            <a:ext cx="4838700" cy="636754"/>
          </a:xfrm>
        </p:spPr>
        <p:txBody>
          <a:bodyPr>
            <a:noAutofit/>
          </a:bodyPr>
          <a:lstStyle>
            <a:lvl1pPr marL="0" indent="0">
              <a:buNone/>
              <a:defRPr sz="1600">
                <a:latin typeface="+mn-lt"/>
              </a:defRPr>
            </a:lvl1pPr>
          </a:lstStyle>
          <a:p>
            <a:pPr lvl="0"/>
            <a:r>
              <a:rPr lang="en-US"/>
              <a:t>Click to edit Master text styles</a:t>
            </a:r>
          </a:p>
        </p:txBody>
      </p:sp>
      <p:sp>
        <p:nvSpPr>
          <p:cNvPr id="22" name="Text Placeholder 3">
            <a:extLst>
              <a:ext uri="{FF2B5EF4-FFF2-40B4-BE49-F238E27FC236}">
                <a16:creationId xmlns:a16="http://schemas.microsoft.com/office/drawing/2014/main" id="{EE50320A-D017-45C6-9986-94BC43911E98}"/>
              </a:ext>
            </a:extLst>
          </p:cNvPr>
          <p:cNvSpPr>
            <a:spLocks noGrp="1"/>
          </p:cNvSpPr>
          <p:nvPr>
            <p:ph type="body" sz="quarter" idx="14"/>
          </p:nvPr>
        </p:nvSpPr>
        <p:spPr>
          <a:xfrm>
            <a:off x="953655" y="3470942"/>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3" name="Text Placeholder 2">
            <a:extLst>
              <a:ext uri="{FF2B5EF4-FFF2-40B4-BE49-F238E27FC236}">
                <a16:creationId xmlns:a16="http://schemas.microsoft.com/office/drawing/2014/main" id="{673EB498-F5D2-4E15-990A-2AFA4A377CBB}"/>
              </a:ext>
            </a:extLst>
          </p:cNvPr>
          <p:cNvSpPr>
            <a:spLocks noGrp="1"/>
          </p:cNvSpPr>
          <p:nvPr>
            <p:ph type="body" sz="quarter" idx="15"/>
          </p:nvPr>
        </p:nvSpPr>
        <p:spPr>
          <a:xfrm>
            <a:off x="952500" y="5017901"/>
            <a:ext cx="4838700" cy="908340"/>
          </a:xfrm>
        </p:spPr>
        <p:txBody>
          <a:bodyPr>
            <a:noAutofit/>
          </a:bodyPr>
          <a:lstStyle>
            <a:lvl1pPr marL="0" indent="0">
              <a:buNone/>
              <a:defRPr sz="1600">
                <a:latin typeface="+mn-lt"/>
              </a:defRPr>
            </a:lvl1pPr>
          </a:lstStyle>
          <a:p>
            <a:pPr lvl="0"/>
            <a:r>
              <a:rPr lang="en-US"/>
              <a:t>Click to edit Master text styles</a:t>
            </a:r>
          </a:p>
        </p:txBody>
      </p:sp>
      <p:sp>
        <p:nvSpPr>
          <p:cNvPr id="24" name="Text Placeholder 3">
            <a:extLst>
              <a:ext uri="{FF2B5EF4-FFF2-40B4-BE49-F238E27FC236}">
                <a16:creationId xmlns:a16="http://schemas.microsoft.com/office/drawing/2014/main" id="{1F528150-326B-4BB3-AC38-7FC805DB6BA7}"/>
              </a:ext>
            </a:extLst>
          </p:cNvPr>
          <p:cNvSpPr>
            <a:spLocks noGrp="1"/>
          </p:cNvSpPr>
          <p:nvPr>
            <p:ph type="body" sz="quarter" idx="16"/>
          </p:nvPr>
        </p:nvSpPr>
        <p:spPr>
          <a:xfrm>
            <a:off x="952500" y="4646997"/>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5" name="Text Placeholder 2">
            <a:extLst>
              <a:ext uri="{FF2B5EF4-FFF2-40B4-BE49-F238E27FC236}">
                <a16:creationId xmlns:a16="http://schemas.microsoft.com/office/drawing/2014/main" id="{20EBEFF7-AECA-409B-9ACC-A63A168283BE}"/>
              </a:ext>
            </a:extLst>
          </p:cNvPr>
          <p:cNvSpPr>
            <a:spLocks noGrp="1"/>
          </p:cNvSpPr>
          <p:nvPr>
            <p:ph type="body" sz="quarter" idx="17"/>
          </p:nvPr>
        </p:nvSpPr>
        <p:spPr>
          <a:xfrm>
            <a:off x="6399647" y="2656904"/>
            <a:ext cx="4838700" cy="574318"/>
          </a:xfrm>
        </p:spPr>
        <p:txBody>
          <a:bodyPr>
            <a:noAutofit/>
          </a:bodyPr>
          <a:lstStyle>
            <a:lvl1pPr marL="0" indent="0">
              <a:buNone/>
              <a:defRPr sz="1600">
                <a:latin typeface="+mn-lt"/>
              </a:defRPr>
            </a:lvl1pPr>
          </a:lstStyle>
          <a:p>
            <a:pPr lvl="0"/>
            <a:r>
              <a:rPr lang="en-US"/>
              <a:t>Click to edit Master text styles</a:t>
            </a:r>
          </a:p>
        </p:txBody>
      </p:sp>
      <p:sp>
        <p:nvSpPr>
          <p:cNvPr id="26" name="Text Placeholder 3">
            <a:extLst>
              <a:ext uri="{FF2B5EF4-FFF2-40B4-BE49-F238E27FC236}">
                <a16:creationId xmlns:a16="http://schemas.microsoft.com/office/drawing/2014/main" id="{29E4D063-8666-4D7A-B8C8-2B9383F798E0}"/>
              </a:ext>
            </a:extLst>
          </p:cNvPr>
          <p:cNvSpPr>
            <a:spLocks noGrp="1"/>
          </p:cNvSpPr>
          <p:nvPr>
            <p:ph type="body" sz="quarter" idx="18"/>
          </p:nvPr>
        </p:nvSpPr>
        <p:spPr>
          <a:xfrm>
            <a:off x="6399647" y="2286000"/>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7" name="Text Placeholder 2">
            <a:extLst>
              <a:ext uri="{FF2B5EF4-FFF2-40B4-BE49-F238E27FC236}">
                <a16:creationId xmlns:a16="http://schemas.microsoft.com/office/drawing/2014/main" id="{4717B7CD-A4F9-444E-82B9-8914CB574887}"/>
              </a:ext>
            </a:extLst>
          </p:cNvPr>
          <p:cNvSpPr>
            <a:spLocks noGrp="1"/>
          </p:cNvSpPr>
          <p:nvPr>
            <p:ph type="body" sz="quarter" idx="19"/>
          </p:nvPr>
        </p:nvSpPr>
        <p:spPr>
          <a:xfrm>
            <a:off x="6399647" y="3841846"/>
            <a:ext cx="4838700" cy="908340"/>
          </a:xfrm>
        </p:spPr>
        <p:txBody>
          <a:bodyPr>
            <a:noAutofit/>
          </a:bodyPr>
          <a:lstStyle>
            <a:lvl1pPr marL="0" indent="0">
              <a:buNone/>
              <a:defRPr sz="1600">
                <a:latin typeface="+mn-lt"/>
              </a:defRPr>
            </a:lvl1pPr>
          </a:lstStyle>
          <a:p>
            <a:pPr lvl="0"/>
            <a:r>
              <a:rPr lang="en-US"/>
              <a:t>Click to edit Master text styles</a:t>
            </a:r>
          </a:p>
        </p:txBody>
      </p:sp>
      <p:sp>
        <p:nvSpPr>
          <p:cNvPr id="28" name="Text Placeholder 3">
            <a:extLst>
              <a:ext uri="{FF2B5EF4-FFF2-40B4-BE49-F238E27FC236}">
                <a16:creationId xmlns:a16="http://schemas.microsoft.com/office/drawing/2014/main" id="{2CF285B7-A950-4326-A4D5-F5D542D2D65B}"/>
              </a:ext>
            </a:extLst>
          </p:cNvPr>
          <p:cNvSpPr>
            <a:spLocks noGrp="1"/>
          </p:cNvSpPr>
          <p:nvPr>
            <p:ph type="body" sz="quarter" idx="20"/>
          </p:nvPr>
        </p:nvSpPr>
        <p:spPr>
          <a:xfrm>
            <a:off x="6399647" y="3470942"/>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 name="Date Placeholder 1">
            <a:extLst>
              <a:ext uri="{FF2B5EF4-FFF2-40B4-BE49-F238E27FC236}">
                <a16:creationId xmlns:a16="http://schemas.microsoft.com/office/drawing/2014/main" id="{EC45E38A-5516-4C3E-88FC-0DCBD876054B}"/>
              </a:ext>
            </a:extLst>
          </p:cNvPr>
          <p:cNvSpPr>
            <a:spLocks noGrp="1"/>
          </p:cNvSpPr>
          <p:nvPr>
            <p:ph type="dt" sz="half" idx="21"/>
          </p:nvPr>
        </p:nvSpPr>
        <p:spPr/>
        <p:txBody>
          <a:bodyPr/>
          <a:lstStyle/>
          <a:p>
            <a:fld id="{6FCA8E82-58CD-E045-8B98-B7A85B79B752}" type="datetime4">
              <a:rPr lang="en-US" smtClean="0"/>
              <a:pPr/>
              <a:t>February 9, 2024</a:t>
            </a:fld>
            <a:endParaRPr lang="en-US">
              <a:latin typeface="+mn-lt"/>
            </a:endParaRPr>
          </a:p>
        </p:txBody>
      </p:sp>
      <p:sp>
        <p:nvSpPr>
          <p:cNvPr id="5" name="Footer Placeholder 4">
            <a:extLst>
              <a:ext uri="{FF2B5EF4-FFF2-40B4-BE49-F238E27FC236}">
                <a16:creationId xmlns:a16="http://schemas.microsoft.com/office/drawing/2014/main" id="{14225273-038D-4F51-A093-83D80104F21A}"/>
              </a:ext>
            </a:extLst>
          </p:cNvPr>
          <p:cNvSpPr>
            <a:spLocks noGrp="1"/>
          </p:cNvSpPr>
          <p:nvPr>
            <p:ph type="ftr" sz="quarter" idx="22"/>
          </p:nvPr>
        </p:nvSpPr>
        <p:spPr/>
        <p:txBody>
          <a:bodyPr/>
          <a:lstStyle>
            <a:lvl1pPr>
              <a:defRPr/>
            </a:lvl1pPr>
          </a:lstStyle>
          <a:p>
            <a:r>
              <a:rPr lang="en-US"/>
              <a:t>Footer</a:t>
            </a:r>
          </a:p>
        </p:txBody>
      </p:sp>
      <p:sp>
        <p:nvSpPr>
          <p:cNvPr id="6" name="Slide Number Placeholder 5">
            <a:extLst>
              <a:ext uri="{FF2B5EF4-FFF2-40B4-BE49-F238E27FC236}">
                <a16:creationId xmlns:a16="http://schemas.microsoft.com/office/drawing/2014/main" id="{C7F24E14-E0E0-44FA-A4AA-FA63A858730C}"/>
              </a:ext>
            </a:extLst>
          </p:cNvPr>
          <p:cNvSpPr>
            <a:spLocks noGrp="1"/>
          </p:cNvSpPr>
          <p:nvPr>
            <p:ph type="sldNum" sz="quarter" idx="23"/>
          </p:nvPr>
        </p:nvSpPr>
        <p:spPr/>
        <p:txBody>
          <a:bodyPr/>
          <a:lstStyle/>
          <a:p>
            <a:fld id="{294A09A9-5501-47C1-A89A-A340965A2BE2}" type="slidenum">
              <a:rPr lang="en-US" smtClean="0"/>
              <a:pPr/>
              <a:t>‹#›</a:t>
            </a:fld>
            <a:endParaRPr lang="en-US">
              <a:latin typeface="+mn-lt"/>
            </a:endParaRPr>
          </a:p>
        </p:txBody>
      </p:sp>
      <p:pic>
        <p:nvPicPr>
          <p:cNvPr id="29" name="Picture 28" descr="Logo&#10;&#10;Description automatically generated">
            <a:extLst>
              <a:ext uri="{FF2B5EF4-FFF2-40B4-BE49-F238E27FC236}">
                <a16:creationId xmlns:a16="http://schemas.microsoft.com/office/drawing/2014/main" id="{6EADD342-C339-4442-BCAF-464455046B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7070" y="5500631"/>
            <a:ext cx="2623930" cy="1005840"/>
          </a:xfrm>
          <a:prstGeom prst="rect">
            <a:avLst/>
          </a:prstGeom>
        </p:spPr>
      </p:pic>
      <p:cxnSp>
        <p:nvCxnSpPr>
          <p:cNvPr id="30" name="Straight Connector 29">
            <a:extLst>
              <a:ext uri="{FF2B5EF4-FFF2-40B4-BE49-F238E27FC236}">
                <a16:creationId xmlns:a16="http://schemas.microsoft.com/office/drawing/2014/main" id="{68DEDC53-2437-4165-A0DF-4881AD4AB46A}"/>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grpSp>
        <p:nvGrpSpPr>
          <p:cNvPr id="31" name="Group 30">
            <a:extLst>
              <a:ext uri="{FF2B5EF4-FFF2-40B4-BE49-F238E27FC236}">
                <a16:creationId xmlns:a16="http://schemas.microsoft.com/office/drawing/2014/main" id="{5924947F-A5EA-4496-B283-668BF69815B1}"/>
              </a:ext>
            </a:extLst>
          </p:cNvPr>
          <p:cNvGrpSpPr>
            <a:grpSpLocks/>
          </p:cNvGrpSpPr>
          <p:nvPr userDrawn="1"/>
        </p:nvGrpSpPr>
        <p:grpSpPr bwMode="auto">
          <a:xfrm rot="10800000">
            <a:off x="8870040" y="0"/>
            <a:ext cx="3325208" cy="3325208"/>
            <a:chOff x="0" y="12289"/>
            <a:chExt cx="3550" cy="3551"/>
          </a:xfrm>
        </p:grpSpPr>
        <p:sp>
          <p:nvSpPr>
            <p:cNvPr id="34" name="Freeform 15">
              <a:extLst>
                <a:ext uri="{FF2B5EF4-FFF2-40B4-BE49-F238E27FC236}">
                  <a16:creationId xmlns:a16="http://schemas.microsoft.com/office/drawing/2014/main" id="{3D1FA90B-2C51-450B-AAD9-8D6050AB5A6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5" name="Freeform 16">
              <a:extLst>
                <a:ext uri="{FF2B5EF4-FFF2-40B4-BE49-F238E27FC236}">
                  <a16:creationId xmlns:a16="http://schemas.microsoft.com/office/drawing/2014/main" id="{DB993CC3-03CC-4B59-9CBA-8D266E3BB585}"/>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6" name="Freeform 17">
              <a:extLst>
                <a:ext uri="{FF2B5EF4-FFF2-40B4-BE49-F238E27FC236}">
                  <a16:creationId xmlns:a16="http://schemas.microsoft.com/office/drawing/2014/main" id="{97C5A512-4D30-4262-ACA0-CD6768013C75}"/>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Tree>
    <p:extLst>
      <p:ext uri="{BB962C8B-B14F-4D97-AF65-F5344CB8AC3E}">
        <p14:creationId xmlns:p14="http://schemas.microsoft.com/office/powerpoint/2010/main" val="2309307991"/>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hank You">
    <p:bg>
      <p:bgPr>
        <a:solidFill>
          <a:schemeClr val="tx1"/>
        </a:solidFill>
        <a:effectLst/>
      </p:bgPr>
    </p:bg>
    <p:spTree>
      <p:nvGrpSpPr>
        <p:cNvPr id="1" name=""/>
        <p:cNvGrpSpPr/>
        <p:nvPr/>
      </p:nvGrpSpPr>
      <p:grpSpPr>
        <a:xfrm>
          <a:off x="0" y="0"/>
          <a:ext cx="0" cy="0"/>
          <a:chOff x="0" y="0"/>
          <a:chExt cx="0" cy="0"/>
        </a:xfrm>
      </p:grpSpPr>
      <p:sp>
        <p:nvSpPr>
          <p:cNvPr id="16" name="Text Placeholder 29">
            <a:extLst>
              <a:ext uri="{FF2B5EF4-FFF2-40B4-BE49-F238E27FC236}">
                <a16:creationId xmlns:a16="http://schemas.microsoft.com/office/drawing/2014/main" id="{BB778BC5-5409-574B-96E2-B45CDD940DF4}"/>
              </a:ext>
            </a:extLst>
          </p:cNvPr>
          <p:cNvSpPr>
            <a:spLocks noGrp="1"/>
          </p:cNvSpPr>
          <p:nvPr>
            <p:ph type="body" sz="quarter" idx="11"/>
          </p:nvPr>
        </p:nvSpPr>
        <p:spPr>
          <a:xfrm>
            <a:off x="6896100" y="5102063"/>
            <a:ext cx="4914900" cy="588795"/>
          </a:xfrm>
        </p:spPr>
        <p:txBody>
          <a:bodyPr lIns="0" tIns="0" rIns="0" bIns="0" anchor="b">
            <a:noAutofit/>
          </a:bodyPr>
          <a:lstStyle>
            <a:lvl1pPr marL="0" indent="0">
              <a:buNone/>
              <a:defRPr sz="1600" b="0" i="0">
                <a:solidFill>
                  <a:schemeClr val="tx2"/>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7" name="Subtitle 2">
            <a:extLst>
              <a:ext uri="{FF2B5EF4-FFF2-40B4-BE49-F238E27FC236}">
                <a16:creationId xmlns:a16="http://schemas.microsoft.com/office/drawing/2014/main" id="{32916F3A-28FA-9A4B-A780-0D687D932893}"/>
              </a:ext>
            </a:extLst>
          </p:cNvPr>
          <p:cNvSpPr>
            <a:spLocks noGrp="1"/>
          </p:cNvSpPr>
          <p:nvPr>
            <p:ph type="subTitle" idx="1"/>
          </p:nvPr>
        </p:nvSpPr>
        <p:spPr>
          <a:xfrm>
            <a:off x="6907623" y="3591098"/>
            <a:ext cx="4903377" cy="1057791"/>
          </a:xfrm>
        </p:spPr>
        <p:txBody>
          <a:bodyPr lIns="0" tIns="0" rIns="0" bIns="0">
            <a:normAutofit/>
          </a:bodyPr>
          <a:lstStyle>
            <a:lvl1pPr marL="0" indent="0" algn="l">
              <a:buNone/>
              <a:defRPr sz="1600" b="0" i="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6" name="Title 1">
            <a:extLst>
              <a:ext uri="{FF2B5EF4-FFF2-40B4-BE49-F238E27FC236}">
                <a16:creationId xmlns:a16="http://schemas.microsoft.com/office/drawing/2014/main" id="{E29321F6-59C5-6E4C-A846-6AD00848A444}"/>
              </a:ext>
            </a:extLst>
          </p:cNvPr>
          <p:cNvSpPr>
            <a:spLocks noGrp="1"/>
          </p:cNvSpPr>
          <p:nvPr>
            <p:ph type="title"/>
          </p:nvPr>
        </p:nvSpPr>
        <p:spPr>
          <a:xfrm>
            <a:off x="6907623" y="2173658"/>
            <a:ext cx="49033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p>
        </p:txBody>
      </p:sp>
      <p:cxnSp>
        <p:nvCxnSpPr>
          <p:cNvPr id="27" name="Straight Connector 26">
            <a:extLst>
              <a:ext uri="{FF2B5EF4-FFF2-40B4-BE49-F238E27FC236}">
                <a16:creationId xmlns:a16="http://schemas.microsoft.com/office/drawing/2014/main" id="{AB5C3BF3-A164-DD48-BD02-4587489DA105}"/>
              </a:ext>
            </a:extLst>
          </p:cNvPr>
          <p:cNvCxnSpPr>
            <a:cxnSpLocks/>
          </p:cNvCxnSpPr>
          <p:nvPr/>
        </p:nvCxnSpPr>
        <p:spPr>
          <a:xfrm>
            <a:off x="6896100" y="3233703"/>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1" name="Picture Placeholder 2">
            <a:extLst>
              <a:ext uri="{FF2B5EF4-FFF2-40B4-BE49-F238E27FC236}">
                <a16:creationId xmlns:a16="http://schemas.microsoft.com/office/drawing/2014/main" id="{F8C225AD-C009-894E-8AFA-C94EAA06509C}"/>
              </a:ext>
            </a:extLst>
          </p:cNvPr>
          <p:cNvSpPr>
            <a:spLocks noGrp="1"/>
          </p:cNvSpPr>
          <p:nvPr>
            <p:ph type="pic" sz="quarter" idx="13"/>
          </p:nvPr>
        </p:nvSpPr>
        <p:spPr>
          <a:xfrm>
            <a:off x="0" y="0"/>
            <a:ext cx="6096000" cy="6858000"/>
          </a:xfrm>
        </p:spPr>
        <p:txBody>
          <a:bodyPr/>
          <a:lstStyle/>
          <a:p>
            <a:r>
              <a:rPr lang="en-US"/>
              <a:t>Click icon to add picture</a:t>
            </a:r>
          </a:p>
        </p:txBody>
      </p:sp>
      <p:grpSp>
        <p:nvGrpSpPr>
          <p:cNvPr id="30" name="Group 29">
            <a:extLst>
              <a:ext uri="{FF2B5EF4-FFF2-40B4-BE49-F238E27FC236}">
                <a16:creationId xmlns:a16="http://schemas.microsoft.com/office/drawing/2014/main" id="{FFEF81ED-50DF-3946-87D9-407C13C3CE9F}"/>
              </a:ext>
            </a:extLst>
          </p:cNvPr>
          <p:cNvGrpSpPr>
            <a:grpSpLocks/>
          </p:cNvGrpSpPr>
          <p:nvPr/>
        </p:nvGrpSpPr>
        <p:grpSpPr bwMode="auto">
          <a:xfrm rot="10800000">
            <a:off x="8870040" y="0"/>
            <a:ext cx="3325208" cy="3325208"/>
            <a:chOff x="0" y="12289"/>
            <a:chExt cx="3550" cy="3551"/>
          </a:xfrm>
        </p:grpSpPr>
        <p:sp>
          <p:nvSpPr>
            <p:cNvPr id="31" name="Freeform 30">
              <a:extLst>
                <a:ext uri="{FF2B5EF4-FFF2-40B4-BE49-F238E27FC236}">
                  <a16:creationId xmlns:a16="http://schemas.microsoft.com/office/drawing/2014/main" id="{4B6857A0-601C-9C40-ADB4-7927C7A4ECA0}"/>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2" name="Freeform 31">
              <a:extLst>
                <a:ext uri="{FF2B5EF4-FFF2-40B4-BE49-F238E27FC236}">
                  <a16:creationId xmlns:a16="http://schemas.microsoft.com/office/drawing/2014/main" id="{31562ACC-ECB3-4841-A52C-00DAFF438EBF}"/>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3" name="Freeform 32">
              <a:extLst>
                <a:ext uri="{FF2B5EF4-FFF2-40B4-BE49-F238E27FC236}">
                  <a16:creationId xmlns:a16="http://schemas.microsoft.com/office/drawing/2014/main" id="{77C317B8-91B4-7040-AB8C-CE822CA28AAD}"/>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pic>
        <p:nvPicPr>
          <p:cNvPr id="12" name="Picture 11" descr="Logo&#10;&#10;Description automatically generated">
            <a:extLst>
              <a:ext uri="{FF2B5EF4-FFF2-40B4-BE49-F238E27FC236}">
                <a16:creationId xmlns:a16="http://schemas.microsoft.com/office/drawing/2014/main" id="{F9D74050-A219-4EB1-BFE7-EC4BF47A87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55735" y="488373"/>
            <a:ext cx="2623930" cy="1005840"/>
          </a:xfrm>
          <a:prstGeom prst="rect">
            <a:avLst/>
          </a:prstGeom>
        </p:spPr>
      </p:pic>
      <p:cxnSp>
        <p:nvCxnSpPr>
          <p:cNvPr id="13" name="Straight Connector 12">
            <a:extLst>
              <a:ext uri="{FF2B5EF4-FFF2-40B4-BE49-F238E27FC236}">
                <a16:creationId xmlns:a16="http://schemas.microsoft.com/office/drawing/2014/main" id="{B288EF95-5D73-4487-8B62-D6C089EB02B0}"/>
              </a:ext>
            </a:extLst>
          </p:cNvPr>
          <p:cNvCxnSpPr>
            <a:cxnSpLocks/>
          </p:cNvCxnSpPr>
          <p:nvPr userDrawn="1"/>
        </p:nvCxnSpPr>
        <p:spPr>
          <a:xfrm>
            <a:off x="6896100" y="3233703"/>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grpSp>
        <p:nvGrpSpPr>
          <p:cNvPr id="14" name="Group 13">
            <a:extLst>
              <a:ext uri="{FF2B5EF4-FFF2-40B4-BE49-F238E27FC236}">
                <a16:creationId xmlns:a16="http://schemas.microsoft.com/office/drawing/2014/main" id="{93A212CC-8691-493C-9DA6-A5F5023471F4}"/>
              </a:ext>
            </a:extLst>
          </p:cNvPr>
          <p:cNvGrpSpPr>
            <a:grpSpLocks/>
          </p:cNvGrpSpPr>
          <p:nvPr userDrawn="1"/>
        </p:nvGrpSpPr>
        <p:grpSpPr bwMode="auto">
          <a:xfrm rot="10800000">
            <a:off x="8870040" y="0"/>
            <a:ext cx="3325208" cy="3325208"/>
            <a:chOff x="0" y="12289"/>
            <a:chExt cx="3550" cy="3551"/>
          </a:xfrm>
        </p:grpSpPr>
        <p:sp>
          <p:nvSpPr>
            <p:cNvPr id="15" name="Freeform 30">
              <a:extLst>
                <a:ext uri="{FF2B5EF4-FFF2-40B4-BE49-F238E27FC236}">
                  <a16:creationId xmlns:a16="http://schemas.microsoft.com/office/drawing/2014/main" id="{D7090F59-1076-4EFE-B49F-0D7D68AC630E}"/>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8" name="Freeform 31">
              <a:extLst>
                <a:ext uri="{FF2B5EF4-FFF2-40B4-BE49-F238E27FC236}">
                  <a16:creationId xmlns:a16="http://schemas.microsoft.com/office/drawing/2014/main" id="{1A0A0F85-093C-4A0C-BA9F-FD62EC353F61}"/>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9" name="Freeform 32">
              <a:extLst>
                <a:ext uri="{FF2B5EF4-FFF2-40B4-BE49-F238E27FC236}">
                  <a16:creationId xmlns:a16="http://schemas.microsoft.com/office/drawing/2014/main" id="{BB0927C5-412D-4EDD-BA31-E06A827D89A5}"/>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grpSp>
      <p:sp>
        <p:nvSpPr>
          <p:cNvPr id="20" name="Date Placeholder 1">
            <a:extLst>
              <a:ext uri="{FF2B5EF4-FFF2-40B4-BE49-F238E27FC236}">
                <a16:creationId xmlns:a16="http://schemas.microsoft.com/office/drawing/2014/main" id="{A62E6537-876E-49E8-9C0F-510FF6360EEC}"/>
              </a:ext>
            </a:extLst>
          </p:cNvPr>
          <p:cNvSpPr>
            <a:spLocks noGrp="1"/>
          </p:cNvSpPr>
          <p:nvPr>
            <p:ph type="dt" sz="half" idx="21"/>
          </p:nvPr>
        </p:nvSpPr>
        <p:spPr>
          <a:xfrm>
            <a:off x="8916670" y="6245801"/>
            <a:ext cx="1313180" cy="247651"/>
          </a:xfrm>
        </p:spPr>
        <p:txBody>
          <a:bodyPr/>
          <a:lstStyle/>
          <a:p>
            <a:fld id="{6FCA8E82-58CD-E045-8B98-B7A85B79B752}" type="datetime4">
              <a:rPr lang="en-US" smtClean="0"/>
              <a:pPr/>
              <a:t>February 9, 2024</a:t>
            </a:fld>
            <a:endParaRPr lang="en-US">
              <a:latin typeface="+mn-lt"/>
            </a:endParaRPr>
          </a:p>
        </p:txBody>
      </p:sp>
      <p:sp>
        <p:nvSpPr>
          <p:cNvPr id="21" name="Footer Placeholder 4">
            <a:extLst>
              <a:ext uri="{FF2B5EF4-FFF2-40B4-BE49-F238E27FC236}">
                <a16:creationId xmlns:a16="http://schemas.microsoft.com/office/drawing/2014/main" id="{7F94897C-5D78-493E-8099-3D9E3BB77AA0}"/>
              </a:ext>
            </a:extLst>
          </p:cNvPr>
          <p:cNvSpPr>
            <a:spLocks noGrp="1"/>
          </p:cNvSpPr>
          <p:nvPr>
            <p:ph type="ftr" sz="quarter" idx="22"/>
          </p:nvPr>
        </p:nvSpPr>
        <p:spPr>
          <a:xfrm>
            <a:off x="7419340" y="6245801"/>
            <a:ext cx="1497330" cy="247651"/>
          </a:xfrm>
        </p:spPr>
        <p:txBody>
          <a:bodyPr/>
          <a:lstStyle>
            <a:lvl1pPr>
              <a:defRPr/>
            </a:lvl1pPr>
          </a:lstStyle>
          <a:p>
            <a:r>
              <a:rPr lang="en-US"/>
              <a:t>Footer</a:t>
            </a:r>
          </a:p>
        </p:txBody>
      </p:sp>
      <p:sp>
        <p:nvSpPr>
          <p:cNvPr id="22" name="Slide Number Placeholder 5">
            <a:extLst>
              <a:ext uri="{FF2B5EF4-FFF2-40B4-BE49-F238E27FC236}">
                <a16:creationId xmlns:a16="http://schemas.microsoft.com/office/drawing/2014/main" id="{DD3085AC-3B33-4E85-8C20-006F724DBFE1}"/>
              </a:ext>
            </a:extLst>
          </p:cNvPr>
          <p:cNvSpPr>
            <a:spLocks noGrp="1"/>
          </p:cNvSpPr>
          <p:nvPr>
            <p:ph type="sldNum" sz="quarter" idx="23"/>
          </p:nvPr>
        </p:nvSpPr>
        <p:spPr>
          <a:xfrm>
            <a:off x="6896100" y="6245801"/>
            <a:ext cx="523240" cy="247651"/>
          </a:xfrm>
        </p:spPr>
        <p:txBody>
          <a:bodyPr/>
          <a:lstStyle/>
          <a:p>
            <a:fld id="{294A09A9-5501-47C1-A89A-A340965A2BE2}" type="slidenum">
              <a:rPr lang="en-US" smtClean="0"/>
              <a:pPr/>
              <a:t>‹#›</a:t>
            </a:fld>
            <a:endParaRPr lang="en-US">
              <a:latin typeface="+mn-lt"/>
            </a:endParaRPr>
          </a:p>
        </p:txBody>
      </p:sp>
    </p:spTree>
    <p:extLst>
      <p:ext uri="{BB962C8B-B14F-4D97-AF65-F5344CB8AC3E}">
        <p14:creationId xmlns:p14="http://schemas.microsoft.com/office/powerpoint/2010/main" val="3320280478"/>
      </p:ext>
    </p:extLst>
  </p:cSld>
  <p:clrMapOvr>
    <a:masterClrMapping/>
  </p:clrMapOvr>
  <p:extLst>
    <p:ext uri="{DCECCB84-F9BA-43D5-87BE-67443E8EF086}">
      <p15:sldGuideLst xmlns:p15="http://schemas.microsoft.com/office/powerpoint/2012/main">
        <p15:guide id="1" pos="60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6" Type="http://schemas.openxmlformats.org/officeDocument/2006/relationships/theme" Target="../theme/theme2.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2" Type="http://schemas.openxmlformats.org/officeDocument/2006/relationships/slideLayout" Target="../slideLayouts/slideLayout32.xml"/><Relationship Id="rId16" Type="http://schemas.openxmlformats.org/officeDocument/2006/relationships/theme" Target="../theme/theme3.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EED84C6-50E6-6C43-8031-AFF6268E0C06}"/>
              </a:ext>
            </a:extLst>
          </p:cNvPr>
          <p:cNvSpPr>
            <a:spLocks noGrp="1"/>
          </p:cNvSpPr>
          <p:nvPr>
            <p:ph type="body" idx="1"/>
          </p:nvPr>
        </p:nvSpPr>
        <p:spPr>
          <a:xfrm>
            <a:off x="971550" y="1825625"/>
            <a:ext cx="1038225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Title Placeholder 11">
            <a:extLst>
              <a:ext uri="{FF2B5EF4-FFF2-40B4-BE49-F238E27FC236}">
                <a16:creationId xmlns:a16="http://schemas.microsoft.com/office/drawing/2014/main" id="{D41FC0AE-253D-D242-9C88-017078F8A23A}"/>
              </a:ext>
            </a:extLst>
          </p:cNvPr>
          <p:cNvSpPr>
            <a:spLocks noGrp="1"/>
          </p:cNvSpPr>
          <p:nvPr>
            <p:ph type="title"/>
          </p:nvPr>
        </p:nvSpPr>
        <p:spPr>
          <a:xfrm>
            <a:off x="952500" y="365125"/>
            <a:ext cx="10401300" cy="1325563"/>
          </a:xfrm>
          <a:prstGeom prst="rect">
            <a:avLst/>
          </a:prstGeom>
        </p:spPr>
        <p:txBody>
          <a:bodyPr vert="horz" lIns="91440" tIns="45720" rIns="91440" bIns="45720" rtlCol="0" anchor="ctr">
            <a:normAutofit/>
          </a:bodyPr>
          <a:lstStyle/>
          <a:p>
            <a:r>
              <a:rPr lang="en-US"/>
              <a:t>Click to edit Master title style</a:t>
            </a:r>
          </a:p>
        </p:txBody>
      </p:sp>
      <p:sp>
        <p:nvSpPr>
          <p:cNvPr id="30" name="Date Placeholder 3">
            <a:extLst>
              <a:ext uri="{FF2B5EF4-FFF2-40B4-BE49-F238E27FC236}">
                <a16:creationId xmlns:a16="http://schemas.microsoft.com/office/drawing/2014/main" id="{EF47083A-6D76-4B4D-87CA-E08E212F781D}"/>
              </a:ext>
            </a:extLst>
          </p:cNvPr>
          <p:cNvSpPr>
            <a:spLocks noGrp="1"/>
          </p:cNvSpPr>
          <p:nvPr>
            <p:ph type="dt" sz="half" idx="2"/>
          </p:nvPr>
        </p:nvSpPr>
        <p:spPr>
          <a:xfrm>
            <a:off x="5053965" y="6218692"/>
            <a:ext cx="1313180" cy="247651"/>
          </a:xfrm>
          <a:prstGeom prst="rect">
            <a:avLst/>
          </a:prstGeom>
        </p:spPr>
        <p:txBody>
          <a:bodyPr vert="horz" lIns="0" tIns="0" rIns="0" bIns="0" rtlCol="0" anchor="t" anchorCtr="0"/>
          <a:lstStyle>
            <a:lvl1pPr algn="l">
              <a:defRPr sz="1100" b="0" i="0">
                <a:solidFill>
                  <a:schemeClr val="bg1"/>
                </a:solidFill>
                <a:latin typeface="+mn-lt"/>
              </a:defRPr>
            </a:lvl1pPr>
          </a:lstStyle>
          <a:p>
            <a:fld id="{6FCA8E82-58CD-E045-8B98-B7A85B79B752}" type="datetime4">
              <a:rPr lang="en-US" smtClean="0"/>
              <a:pPr/>
              <a:t>February 9, 2024</a:t>
            </a:fld>
            <a:endParaRPr lang="en-US">
              <a:latin typeface="+mn-lt"/>
            </a:endParaRPr>
          </a:p>
        </p:txBody>
      </p:sp>
      <p:sp>
        <p:nvSpPr>
          <p:cNvPr id="31" name="Footer Placeholder 4">
            <a:extLst>
              <a:ext uri="{FF2B5EF4-FFF2-40B4-BE49-F238E27FC236}">
                <a16:creationId xmlns:a16="http://schemas.microsoft.com/office/drawing/2014/main" id="{C9955F1C-C0B1-BA44-8905-6991FA0D1EF3}"/>
              </a:ext>
            </a:extLst>
          </p:cNvPr>
          <p:cNvSpPr>
            <a:spLocks noGrp="1"/>
          </p:cNvSpPr>
          <p:nvPr>
            <p:ph type="ftr" sz="quarter" idx="3"/>
          </p:nvPr>
        </p:nvSpPr>
        <p:spPr>
          <a:xfrm>
            <a:off x="3556635" y="6218692"/>
            <a:ext cx="1497330" cy="247651"/>
          </a:xfrm>
          <a:prstGeom prst="rect">
            <a:avLst/>
          </a:prstGeom>
        </p:spPr>
        <p:txBody>
          <a:bodyPr vert="horz" lIns="0" tIns="0" rIns="0" bIns="0" rtlCol="0" anchor="t" anchorCtr="0"/>
          <a:lstStyle>
            <a:lvl1pPr algn="l">
              <a:defRPr sz="1100" b="0" i="0">
                <a:solidFill>
                  <a:schemeClr val="bg1"/>
                </a:solidFill>
                <a:latin typeface="+mj-lt"/>
              </a:defRPr>
            </a:lvl1pPr>
          </a:lstStyle>
          <a:p>
            <a:endParaRPr lang="en-US" b="0"/>
          </a:p>
        </p:txBody>
      </p:sp>
      <p:sp>
        <p:nvSpPr>
          <p:cNvPr id="32" name="Slide Number Placeholder 5">
            <a:extLst>
              <a:ext uri="{FF2B5EF4-FFF2-40B4-BE49-F238E27FC236}">
                <a16:creationId xmlns:a16="http://schemas.microsoft.com/office/drawing/2014/main" id="{C8ADA0DF-3751-9A48-8A21-59F01C782D7C}"/>
              </a:ext>
            </a:extLst>
          </p:cNvPr>
          <p:cNvSpPr>
            <a:spLocks noGrp="1"/>
          </p:cNvSpPr>
          <p:nvPr>
            <p:ph type="sldNum" sz="quarter" idx="4"/>
          </p:nvPr>
        </p:nvSpPr>
        <p:spPr>
          <a:xfrm>
            <a:off x="3033395" y="6218692"/>
            <a:ext cx="523240" cy="247651"/>
          </a:xfrm>
          <a:prstGeom prst="rect">
            <a:avLst/>
          </a:prstGeom>
        </p:spPr>
        <p:txBody>
          <a:bodyPr vert="horz" lIns="0" tIns="0" rIns="0" bIns="0" rtlCol="0" anchor="t" anchorCtr="0"/>
          <a:lstStyle>
            <a:lvl1pPr algn="l">
              <a:defRPr sz="1100" b="0" i="0">
                <a:solidFill>
                  <a:schemeClr val="bg1"/>
                </a:solidFill>
                <a:latin typeface="+mn-lt"/>
              </a:defRPr>
            </a:lvl1pPr>
          </a:lstStyle>
          <a:p>
            <a:fld id="{294A09A9-5501-47C1-A89A-A340965A2BE2}" type="slidenum">
              <a:rPr lang="en-US" smtClean="0"/>
              <a:pPr/>
              <a:t>‹#›</a:t>
            </a:fld>
            <a:endParaRPr lang="en-US">
              <a:latin typeface="+mn-lt"/>
            </a:endParaRPr>
          </a:p>
        </p:txBody>
      </p:sp>
    </p:spTree>
    <p:extLst>
      <p:ext uri="{BB962C8B-B14F-4D97-AF65-F5344CB8AC3E}">
        <p14:creationId xmlns:p14="http://schemas.microsoft.com/office/powerpoint/2010/main" val="89226145"/>
      </p:ext>
    </p:extLst>
  </p:cSld>
  <p:clrMap bg1="dk1" tx1="lt1" bg2="dk2" tx2="lt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10" r:id="rId8"/>
    <p:sldLayoutId id="2147483711" r:id="rId9"/>
    <p:sldLayoutId id="2147483704" r:id="rId10"/>
    <p:sldLayoutId id="2147483705" r:id="rId11"/>
    <p:sldLayoutId id="2147483706" r:id="rId12"/>
    <p:sldLayoutId id="2147483707" r:id="rId13"/>
    <p:sldLayoutId id="2147483708" r:id="rId14"/>
    <p:sldLayoutId id="2147483709" r:id="rId15"/>
  </p:sldLayoutIdLst>
  <p:hf hdr="0"/>
  <p:txStyles>
    <p:titleStyle>
      <a:lvl1pPr algn="l" defTabSz="914400" rtl="0" eaLnBrk="1" latinLnBrk="0" hangingPunct="1">
        <a:lnSpc>
          <a:spcPct val="9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guide id="18" pos="600" userDrawn="1">
          <p15:clr>
            <a:srgbClr val="547EBF"/>
          </p15:clr>
        </p15:guide>
        <p15:guide id="19" pos="39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EED84C6-50E6-6C43-8031-AFF6268E0C06}"/>
              </a:ext>
            </a:extLst>
          </p:cNvPr>
          <p:cNvSpPr>
            <a:spLocks noGrp="1"/>
          </p:cNvSpPr>
          <p:nvPr>
            <p:ph type="body" idx="1"/>
          </p:nvPr>
        </p:nvSpPr>
        <p:spPr>
          <a:xfrm>
            <a:off x="971550" y="1825625"/>
            <a:ext cx="1038225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Title Placeholder 11">
            <a:extLst>
              <a:ext uri="{FF2B5EF4-FFF2-40B4-BE49-F238E27FC236}">
                <a16:creationId xmlns:a16="http://schemas.microsoft.com/office/drawing/2014/main" id="{D41FC0AE-253D-D242-9C88-017078F8A23A}"/>
              </a:ext>
            </a:extLst>
          </p:cNvPr>
          <p:cNvSpPr>
            <a:spLocks noGrp="1"/>
          </p:cNvSpPr>
          <p:nvPr>
            <p:ph type="title"/>
          </p:nvPr>
        </p:nvSpPr>
        <p:spPr>
          <a:xfrm>
            <a:off x="952500" y="365125"/>
            <a:ext cx="10401300" cy="1325563"/>
          </a:xfrm>
          <a:prstGeom prst="rect">
            <a:avLst/>
          </a:prstGeom>
        </p:spPr>
        <p:txBody>
          <a:bodyPr vert="horz" lIns="91440" tIns="45720" rIns="91440" bIns="45720" rtlCol="0" anchor="ctr">
            <a:normAutofit/>
          </a:bodyPr>
          <a:lstStyle/>
          <a:p>
            <a:r>
              <a:rPr lang="en-US"/>
              <a:t>Click to edit Master title style</a:t>
            </a:r>
          </a:p>
        </p:txBody>
      </p:sp>
      <p:sp>
        <p:nvSpPr>
          <p:cNvPr id="30" name="Date Placeholder 3">
            <a:extLst>
              <a:ext uri="{FF2B5EF4-FFF2-40B4-BE49-F238E27FC236}">
                <a16:creationId xmlns:a16="http://schemas.microsoft.com/office/drawing/2014/main" id="{EF47083A-6D76-4B4D-87CA-E08E212F781D}"/>
              </a:ext>
            </a:extLst>
          </p:cNvPr>
          <p:cNvSpPr>
            <a:spLocks noGrp="1"/>
          </p:cNvSpPr>
          <p:nvPr>
            <p:ph type="dt" sz="half" idx="2"/>
          </p:nvPr>
        </p:nvSpPr>
        <p:spPr>
          <a:xfrm>
            <a:off x="5053965" y="6218692"/>
            <a:ext cx="1313180" cy="247651"/>
          </a:xfrm>
          <a:prstGeom prst="rect">
            <a:avLst/>
          </a:prstGeom>
        </p:spPr>
        <p:txBody>
          <a:bodyPr vert="horz" lIns="0" tIns="0" rIns="0" bIns="0" rtlCol="0" anchor="t" anchorCtr="0"/>
          <a:lstStyle>
            <a:lvl1pPr algn="l">
              <a:defRPr sz="1100" b="0" i="0">
                <a:solidFill>
                  <a:schemeClr val="bg1"/>
                </a:solidFill>
                <a:latin typeface="+mn-lt"/>
              </a:defRPr>
            </a:lvl1pPr>
          </a:lstStyle>
          <a:p>
            <a:fld id="{6FCA8E82-58CD-E045-8B98-B7A85B79B752}" type="datetime4">
              <a:rPr lang="en-US" smtClean="0"/>
              <a:pPr/>
              <a:t>February 9, 2024</a:t>
            </a:fld>
            <a:endParaRPr lang="en-US">
              <a:latin typeface="+mn-lt"/>
            </a:endParaRPr>
          </a:p>
        </p:txBody>
      </p:sp>
      <p:sp>
        <p:nvSpPr>
          <p:cNvPr id="31" name="Footer Placeholder 4">
            <a:extLst>
              <a:ext uri="{FF2B5EF4-FFF2-40B4-BE49-F238E27FC236}">
                <a16:creationId xmlns:a16="http://schemas.microsoft.com/office/drawing/2014/main" id="{C9955F1C-C0B1-BA44-8905-6991FA0D1EF3}"/>
              </a:ext>
            </a:extLst>
          </p:cNvPr>
          <p:cNvSpPr>
            <a:spLocks noGrp="1"/>
          </p:cNvSpPr>
          <p:nvPr>
            <p:ph type="ftr" sz="quarter" idx="3"/>
          </p:nvPr>
        </p:nvSpPr>
        <p:spPr>
          <a:xfrm>
            <a:off x="3556635" y="6218692"/>
            <a:ext cx="1497330" cy="247651"/>
          </a:xfrm>
          <a:prstGeom prst="rect">
            <a:avLst/>
          </a:prstGeom>
        </p:spPr>
        <p:txBody>
          <a:bodyPr vert="horz" lIns="0" tIns="0" rIns="0" bIns="0" rtlCol="0" anchor="t" anchorCtr="0"/>
          <a:lstStyle>
            <a:lvl1pPr algn="l">
              <a:defRPr sz="1100" b="0" i="0">
                <a:solidFill>
                  <a:schemeClr val="bg1"/>
                </a:solidFill>
                <a:latin typeface="+mj-lt"/>
              </a:defRPr>
            </a:lvl1pPr>
          </a:lstStyle>
          <a:p>
            <a:endParaRPr lang="en-US" b="0"/>
          </a:p>
        </p:txBody>
      </p:sp>
      <p:sp>
        <p:nvSpPr>
          <p:cNvPr id="32" name="Slide Number Placeholder 5">
            <a:extLst>
              <a:ext uri="{FF2B5EF4-FFF2-40B4-BE49-F238E27FC236}">
                <a16:creationId xmlns:a16="http://schemas.microsoft.com/office/drawing/2014/main" id="{C8ADA0DF-3751-9A48-8A21-59F01C782D7C}"/>
              </a:ext>
            </a:extLst>
          </p:cNvPr>
          <p:cNvSpPr>
            <a:spLocks noGrp="1"/>
          </p:cNvSpPr>
          <p:nvPr>
            <p:ph type="sldNum" sz="quarter" idx="4"/>
          </p:nvPr>
        </p:nvSpPr>
        <p:spPr>
          <a:xfrm>
            <a:off x="3033395" y="6218692"/>
            <a:ext cx="523240" cy="247651"/>
          </a:xfrm>
          <a:prstGeom prst="rect">
            <a:avLst/>
          </a:prstGeom>
        </p:spPr>
        <p:txBody>
          <a:bodyPr vert="horz" lIns="0" tIns="0" rIns="0" bIns="0" rtlCol="0" anchor="t" anchorCtr="0"/>
          <a:lstStyle>
            <a:lvl1pPr algn="l">
              <a:defRPr sz="1100" b="0" i="0">
                <a:solidFill>
                  <a:schemeClr val="bg1"/>
                </a:solidFill>
                <a:latin typeface="+mn-lt"/>
              </a:defRPr>
            </a:lvl1pPr>
          </a:lstStyle>
          <a:p>
            <a:fld id="{294A09A9-5501-47C1-A89A-A340965A2BE2}" type="slidenum">
              <a:rPr lang="en-US" smtClean="0"/>
              <a:pPr/>
              <a:t>‹#›</a:t>
            </a:fld>
            <a:endParaRPr lang="en-US">
              <a:latin typeface="+mn-lt"/>
            </a:endParaRPr>
          </a:p>
        </p:txBody>
      </p:sp>
    </p:spTree>
    <p:extLst>
      <p:ext uri="{BB962C8B-B14F-4D97-AF65-F5344CB8AC3E}">
        <p14:creationId xmlns:p14="http://schemas.microsoft.com/office/powerpoint/2010/main" val="89226145"/>
      </p:ext>
    </p:extLst>
  </p:cSld>
  <p:clrMap bg1="dk1" tx1="lt1" bg2="dk2" tx2="lt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 id="2147483726" r:id="rId14"/>
    <p:sldLayoutId id="2147483727" r:id="rId15"/>
  </p:sldLayoutIdLst>
  <p:hf hdr="0"/>
  <p:txStyles>
    <p:titleStyle>
      <a:lvl1pPr algn="l" defTabSz="914400" rtl="0" eaLnBrk="1" latinLnBrk="0" hangingPunct="1">
        <a:lnSpc>
          <a:spcPct val="9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guide id="18" pos="600" userDrawn="1">
          <p15:clr>
            <a:srgbClr val="547EBF"/>
          </p15:clr>
        </p15:guide>
        <p15:guide id="19" pos="394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EED84C6-50E6-6C43-8031-AFF6268E0C06}"/>
              </a:ext>
            </a:extLst>
          </p:cNvPr>
          <p:cNvSpPr>
            <a:spLocks noGrp="1"/>
          </p:cNvSpPr>
          <p:nvPr>
            <p:ph type="body" idx="1"/>
          </p:nvPr>
        </p:nvSpPr>
        <p:spPr>
          <a:xfrm>
            <a:off x="971550" y="1825625"/>
            <a:ext cx="1038225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Title Placeholder 11">
            <a:extLst>
              <a:ext uri="{FF2B5EF4-FFF2-40B4-BE49-F238E27FC236}">
                <a16:creationId xmlns:a16="http://schemas.microsoft.com/office/drawing/2014/main" id="{D41FC0AE-253D-D242-9C88-017078F8A23A}"/>
              </a:ext>
            </a:extLst>
          </p:cNvPr>
          <p:cNvSpPr>
            <a:spLocks noGrp="1"/>
          </p:cNvSpPr>
          <p:nvPr>
            <p:ph type="title"/>
          </p:nvPr>
        </p:nvSpPr>
        <p:spPr>
          <a:xfrm>
            <a:off x="952500" y="365125"/>
            <a:ext cx="10401300" cy="1325563"/>
          </a:xfrm>
          <a:prstGeom prst="rect">
            <a:avLst/>
          </a:prstGeom>
        </p:spPr>
        <p:txBody>
          <a:bodyPr vert="horz" lIns="91440" tIns="45720" rIns="91440" bIns="45720" rtlCol="0" anchor="ctr">
            <a:normAutofit/>
          </a:bodyPr>
          <a:lstStyle/>
          <a:p>
            <a:r>
              <a:rPr lang="en-US"/>
              <a:t>Click to edit Master title style</a:t>
            </a:r>
          </a:p>
        </p:txBody>
      </p:sp>
      <p:sp>
        <p:nvSpPr>
          <p:cNvPr id="30" name="Date Placeholder 3">
            <a:extLst>
              <a:ext uri="{FF2B5EF4-FFF2-40B4-BE49-F238E27FC236}">
                <a16:creationId xmlns:a16="http://schemas.microsoft.com/office/drawing/2014/main" id="{EF47083A-6D76-4B4D-87CA-E08E212F781D}"/>
              </a:ext>
            </a:extLst>
          </p:cNvPr>
          <p:cNvSpPr>
            <a:spLocks noGrp="1"/>
          </p:cNvSpPr>
          <p:nvPr>
            <p:ph type="dt" sz="half" idx="2"/>
          </p:nvPr>
        </p:nvSpPr>
        <p:spPr>
          <a:xfrm>
            <a:off x="5053965" y="6218692"/>
            <a:ext cx="1313180" cy="247651"/>
          </a:xfrm>
          <a:prstGeom prst="rect">
            <a:avLst/>
          </a:prstGeom>
        </p:spPr>
        <p:txBody>
          <a:bodyPr vert="horz" lIns="0" tIns="0" rIns="0" bIns="0" rtlCol="0" anchor="t" anchorCtr="0"/>
          <a:lstStyle>
            <a:lvl1pPr algn="l">
              <a:defRPr sz="1100" b="0" i="0">
                <a:solidFill>
                  <a:schemeClr val="bg1"/>
                </a:solidFill>
                <a:latin typeface="+mn-lt"/>
              </a:defRPr>
            </a:lvl1pPr>
          </a:lstStyle>
          <a:p>
            <a:fld id="{6FCA8E82-58CD-E045-8B98-B7A85B79B752}" type="datetime4">
              <a:rPr lang="en-US" smtClean="0"/>
              <a:pPr/>
              <a:t>February 9, 2024</a:t>
            </a:fld>
            <a:endParaRPr lang="en-US">
              <a:latin typeface="+mn-lt"/>
            </a:endParaRPr>
          </a:p>
        </p:txBody>
      </p:sp>
      <p:sp>
        <p:nvSpPr>
          <p:cNvPr id="31" name="Footer Placeholder 4">
            <a:extLst>
              <a:ext uri="{FF2B5EF4-FFF2-40B4-BE49-F238E27FC236}">
                <a16:creationId xmlns:a16="http://schemas.microsoft.com/office/drawing/2014/main" id="{C9955F1C-C0B1-BA44-8905-6991FA0D1EF3}"/>
              </a:ext>
            </a:extLst>
          </p:cNvPr>
          <p:cNvSpPr>
            <a:spLocks noGrp="1"/>
          </p:cNvSpPr>
          <p:nvPr>
            <p:ph type="ftr" sz="quarter" idx="3"/>
          </p:nvPr>
        </p:nvSpPr>
        <p:spPr>
          <a:xfrm>
            <a:off x="3556635" y="6218692"/>
            <a:ext cx="1497330" cy="247651"/>
          </a:xfrm>
          <a:prstGeom prst="rect">
            <a:avLst/>
          </a:prstGeom>
        </p:spPr>
        <p:txBody>
          <a:bodyPr vert="horz" lIns="0" tIns="0" rIns="0" bIns="0" rtlCol="0" anchor="t" anchorCtr="0"/>
          <a:lstStyle>
            <a:lvl1pPr algn="l">
              <a:defRPr sz="1100" b="0" i="0">
                <a:solidFill>
                  <a:schemeClr val="bg1"/>
                </a:solidFill>
                <a:latin typeface="+mj-lt"/>
              </a:defRPr>
            </a:lvl1pPr>
          </a:lstStyle>
          <a:p>
            <a:endParaRPr lang="en-US" b="0"/>
          </a:p>
        </p:txBody>
      </p:sp>
      <p:sp>
        <p:nvSpPr>
          <p:cNvPr id="32" name="Slide Number Placeholder 5">
            <a:extLst>
              <a:ext uri="{FF2B5EF4-FFF2-40B4-BE49-F238E27FC236}">
                <a16:creationId xmlns:a16="http://schemas.microsoft.com/office/drawing/2014/main" id="{C8ADA0DF-3751-9A48-8A21-59F01C782D7C}"/>
              </a:ext>
            </a:extLst>
          </p:cNvPr>
          <p:cNvSpPr>
            <a:spLocks noGrp="1"/>
          </p:cNvSpPr>
          <p:nvPr>
            <p:ph type="sldNum" sz="quarter" idx="4"/>
          </p:nvPr>
        </p:nvSpPr>
        <p:spPr>
          <a:xfrm>
            <a:off x="3033395" y="6218692"/>
            <a:ext cx="523240" cy="247651"/>
          </a:xfrm>
          <a:prstGeom prst="rect">
            <a:avLst/>
          </a:prstGeom>
        </p:spPr>
        <p:txBody>
          <a:bodyPr vert="horz" lIns="0" tIns="0" rIns="0" bIns="0" rtlCol="0" anchor="t" anchorCtr="0"/>
          <a:lstStyle>
            <a:lvl1pPr algn="l">
              <a:defRPr sz="1100" b="0" i="0">
                <a:solidFill>
                  <a:schemeClr val="bg1"/>
                </a:solidFill>
                <a:latin typeface="+mn-lt"/>
              </a:defRPr>
            </a:lvl1pPr>
          </a:lstStyle>
          <a:p>
            <a:fld id="{294A09A9-5501-47C1-A89A-A340965A2BE2}" type="slidenum">
              <a:rPr lang="en-US" smtClean="0"/>
              <a:pPr/>
              <a:t>‹#›</a:t>
            </a:fld>
            <a:endParaRPr lang="en-US">
              <a:latin typeface="+mn-lt"/>
            </a:endParaRPr>
          </a:p>
        </p:txBody>
      </p:sp>
    </p:spTree>
    <p:extLst>
      <p:ext uri="{BB962C8B-B14F-4D97-AF65-F5344CB8AC3E}">
        <p14:creationId xmlns:p14="http://schemas.microsoft.com/office/powerpoint/2010/main" val="89226145"/>
      </p:ext>
    </p:extLst>
  </p:cSld>
  <p:clrMap bg1="dk1" tx1="lt1" bg2="dk2" tx2="lt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740" r:id="rId12"/>
    <p:sldLayoutId id="2147483741" r:id="rId13"/>
    <p:sldLayoutId id="2147483742" r:id="rId14"/>
    <p:sldLayoutId id="2147483743" r:id="rId15"/>
  </p:sldLayoutIdLst>
  <p:hf hdr="0"/>
  <p:txStyles>
    <p:titleStyle>
      <a:lvl1pPr algn="l" defTabSz="914400" rtl="0" eaLnBrk="1" latinLnBrk="0" hangingPunct="1">
        <a:lnSpc>
          <a:spcPct val="9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guide id="18" pos="600" userDrawn="1">
          <p15:clr>
            <a:srgbClr val="547EBF"/>
          </p15:clr>
        </p15:guide>
        <p15:guide id="19" pos="39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mailto:mmcrobie@acecmi.org" TargetMode="Externa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microsoft.com/office/2018/10/relationships/comments" Target="../comments/modernComment_11E_CDF553CA.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9.xml"/><Relationship Id="rId6" Type="http://schemas.openxmlformats.org/officeDocument/2006/relationships/image" Target="../media/image7.png"/><Relationship Id="rId11" Type="http://schemas.openxmlformats.org/officeDocument/2006/relationships/image" Target="../media/image12.svg"/><Relationship Id="rId5" Type="http://schemas.openxmlformats.org/officeDocument/2006/relationships/image" Target="../media/image6.sv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sv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hyperlink" Target="http://www.transit.dot.gov" TargetMode="External"/><Relationship Id="rId7" Type="http://schemas.openxmlformats.org/officeDocument/2006/relationships/image" Target="../media/image16.png"/><Relationship Id="rId2" Type="http://schemas.openxmlformats.org/officeDocument/2006/relationships/hyperlink" Target="http://www.planning.org" TargetMode="External"/><Relationship Id="rId1" Type="http://schemas.openxmlformats.org/officeDocument/2006/relationships/slideLayout" Target="../slideLayouts/slideLayout8.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hyperlink" Target="http://www.environment.fhwa.dot.gov/nepa/nepa_projDev.aspx" TargetMode="Externa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hyperlink" Target="http://www.ite.org" TargetMode="External"/><Relationship Id="rId2" Type="http://schemas.openxmlformats.org/officeDocument/2006/relationships/image" Target="../media/image21.png"/><Relationship Id="rId1" Type="http://schemas.openxmlformats.org/officeDocument/2006/relationships/slideLayout" Target="../slideLayouts/slideLayout8.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hyperlink" Target="https://www.ferris.edu/CET/ceems/surveying/index.htm" TargetMode="External"/><Relationship Id="rId7" Type="http://schemas.openxmlformats.org/officeDocument/2006/relationships/hyperlink" Target="https://catalog.nmc.edu/programs-az/technical/surveying/" TargetMode="External"/><Relationship Id="rId2" Type="http://schemas.openxmlformats.org/officeDocument/2006/relationships/image" Target="../media/image27.jpeg"/><Relationship Id="rId1" Type="http://schemas.openxmlformats.org/officeDocument/2006/relationships/slideLayout" Target="../slideLayouts/slideLayout24.xml"/><Relationship Id="rId6" Type="http://schemas.openxmlformats.org/officeDocument/2006/relationships/hyperlink" Target="https://www.youtube.com/watch?v=zILv1ZspfMA" TargetMode="External"/><Relationship Id="rId5" Type="http://schemas.openxmlformats.org/officeDocument/2006/relationships/hyperlink" Target="https://www.misps.org/page/Resources" TargetMode="External"/><Relationship Id="rId4" Type="http://schemas.openxmlformats.org/officeDocument/2006/relationships/hyperlink" Target="https://www.mtu.edu/admissions/academics/majors/geospatial/"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hyperlink" Target="https://www.michigan.gov/mdot/business/design/road-and-bridge-design-publications" TargetMode="External"/><Relationship Id="rId2" Type="http://schemas.openxmlformats.org/officeDocument/2006/relationships/hyperlink" Target="https://mdotwiki.state.mi.us/design/index.php/Chapter_7_-_Plan_and_Proposal_Preparation#7.6_MDOT-02_Sample_Plans" TargetMode="External"/><Relationship Id="rId1" Type="http://schemas.openxmlformats.org/officeDocument/2006/relationships/slideLayout" Target="../slideLayouts/slideLayout8.xml"/><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image" Target="../media/image30.jpeg"/></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hdsc.nws.noaa.gov/hdsc/pfds/pfds_map_cont.html" TargetMode="External"/><Relationship Id="rId1" Type="http://schemas.openxmlformats.org/officeDocument/2006/relationships/slideLayout" Target="../slideLayouts/slideLayout8.xml"/><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8.xml"/><Relationship Id="rId4" Type="http://schemas.openxmlformats.org/officeDocument/2006/relationships/image" Target="../media/image39.jpeg"/></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2.xml"/><Relationship Id="rId4" Type="http://schemas.openxmlformats.org/officeDocument/2006/relationships/image" Target="../media/image42.png"/></Relationships>
</file>

<file path=ppt/slides/_rels/slide2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39.xml"/></Relationships>
</file>

<file path=ppt/slides/_rels/slide2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38.xml"/></Relationships>
</file>

<file path=ppt/slides/_rels/slide2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39.xml"/><Relationship Id="rId5" Type="http://schemas.openxmlformats.org/officeDocument/2006/relationships/image" Target="../media/image54.jpeg"/><Relationship Id="rId4" Type="http://schemas.openxmlformats.org/officeDocument/2006/relationships/image" Target="../media/image53.jpeg"/></Relationships>
</file>

<file path=ppt/slides/_rels/slide2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png"/><Relationship Id="rId1" Type="http://schemas.openxmlformats.org/officeDocument/2006/relationships/slideLayout" Target="../slideLayouts/slideLayout8.xml"/><Relationship Id="rId5" Type="http://schemas.openxmlformats.org/officeDocument/2006/relationships/image" Target="../media/image58.jpeg"/><Relationship Id="rId4" Type="http://schemas.openxmlformats.org/officeDocument/2006/relationships/image" Target="../media/image57.jpeg"/></Relationships>
</file>

<file path=ppt/slides/_rels/slide3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8.xml"/><Relationship Id="rId6" Type="http://schemas.openxmlformats.org/officeDocument/2006/relationships/hyperlink" Target="https://www.michigan.gov/mdot" TargetMode="External"/><Relationship Id="rId5" Type="http://schemas.openxmlformats.org/officeDocument/2006/relationships/hyperlink" Target="https://www.cmaanet.org/" TargetMode="External"/><Relationship Id="rId4" Type="http://schemas.openxmlformats.org/officeDocument/2006/relationships/hyperlink" Target="https://thinkmita.org/" TargetMode="Externa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art Placeholder 1">
            <a:extLst>
              <a:ext uri="{FF2B5EF4-FFF2-40B4-BE49-F238E27FC236}">
                <a16:creationId xmlns:a16="http://schemas.microsoft.com/office/drawing/2014/main" id="{E46FF0CA-03B9-AA99-4131-D24427210AEC}"/>
              </a:ext>
            </a:extLst>
          </p:cNvPr>
          <p:cNvSpPr>
            <a:spLocks noGrp="1"/>
          </p:cNvSpPr>
          <p:nvPr>
            <p:ph type="chart" sz="quarter" idx="10"/>
          </p:nvPr>
        </p:nvSpPr>
        <p:spPr>
          <a:xfrm>
            <a:off x="823851" y="1751082"/>
            <a:ext cx="10352810" cy="3358606"/>
          </a:xfrm>
        </p:spPr>
        <p:txBody>
          <a:bodyPr/>
          <a:lstStyle/>
          <a:p>
            <a:endParaRPr lang="en-US"/>
          </a:p>
        </p:txBody>
      </p:sp>
      <p:sp>
        <p:nvSpPr>
          <p:cNvPr id="3" name="Title 2">
            <a:extLst>
              <a:ext uri="{FF2B5EF4-FFF2-40B4-BE49-F238E27FC236}">
                <a16:creationId xmlns:a16="http://schemas.microsoft.com/office/drawing/2014/main" id="{6AF5AAA8-3EE5-1A53-5356-6F13654833B6}"/>
              </a:ext>
            </a:extLst>
          </p:cNvPr>
          <p:cNvSpPr>
            <a:spLocks noGrp="1"/>
          </p:cNvSpPr>
          <p:nvPr>
            <p:ph type="title"/>
          </p:nvPr>
        </p:nvSpPr>
        <p:spPr>
          <a:xfrm>
            <a:off x="954127" y="879063"/>
            <a:ext cx="10740593" cy="610863"/>
          </a:xfrm>
        </p:spPr>
        <p:txBody>
          <a:bodyPr>
            <a:normAutofit fontScale="90000"/>
          </a:bodyPr>
          <a:lstStyle/>
          <a:p>
            <a:r>
              <a:rPr lang="en-US"/>
              <a:t>Instructions: Careers that Make a Difference</a:t>
            </a:r>
          </a:p>
        </p:txBody>
      </p:sp>
      <p:sp>
        <p:nvSpPr>
          <p:cNvPr id="4" name="Date Placeholder 3">
            <a:extLst>
              <a:ext uri="{FF2B5EF4-FFF2-40B4-BE49-F238E27FC236}">
                <a16:creationId xmlns:a16="http://schemas.microsoft.com/office/drawing/2014/main" id="{5F096636-764D-C645-ABED-38C012E25FE4}"/>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6" name="Slide Number Placeholder 5">
            <a:extLst>
              <a:ext uri="{FF2B5EF4-FFF2-40B4-BE49-F238E27FC236}">
                <a16:creationId xmlns:a16="http://schemas.microsoft.com/office/drawing/2014/main" id="{A851B69A-4DF1-E950-7D04-26787BD965B6}"/>
              </a:ext>
            </a:extLst>
          </p:cNvPr>
          <p:cNvSpPr>
            <a:spLocks noGrp="1"/>
          </p:cNvSpPr>
          <p:nvPr>
            <p:ph type="sldNum" sz="quarter" idx="13"/>
          </p:nvPr>
        </p:nvSpPr>
        <p:spPr/>
        <p:txBody>
          <a:bodyPr/>
          <a:lstStyle/>
          <a:p>
            <a:fld id="{294A09A9-5501-47C1-A89A-A340965A2BE2}" type="slidenum">
              <a:rPr lang="en-US" smtClean="0"/>
              <a:pPr/>
              <a:t>1</a:t>
            </a:fld>
            <a:endParaRPr lang="en-US">
              <a:latin typeface="+mn-lt"/>
            </a:endParaRPr>
          </a:p>
        </p:txBody>
      </p:sp>
      <p:sp>
        <p:nvSpPr>
          <p:cNvPr id="7" name="TextBox 6">
            <a:extLst>
              <a:ext uri="{FF2B5EF4-FFF2-40B4-BE49-F238E27FC236}">
                <a16:creationId xmlns:a16="http://schemas.microsoft.com/office/drawing/2014/main" id="{A714B922-9C87-6E60-C926-A9092C735802}"/>
              </a:ext>
            </a:extLst>
          </p:cNvPr>
          <p:cNvSpPr txBox="1"/>
          <p:nvPr/>
        </p:nvSpPr>
        <p:spPr>
          <a:xfrm>
            <a:off x="898072" y="1746662"/>
            <a:ext cx="10316688"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solidFill>
                <a:schemeClr val="bg1"/>
              </a:solidFill>
            </a:endParaRPr>
          </a:p>
          <a:p>
            <a:r>
              <a:rPr lang="en-US" dirty="0">
                <a:solidFill>
                  <a:schemeClr val="bg1"/>
                </a:solidFill>
              </a:rPr>
              <a:t>The following slides are a compilation of careers in Planning through Construction in Transportation and in Architectural Services.  The intent of this PowerPoint is to provide a comprehensive document for industry professionals to utilize as a base for use when speaking to students about our industry. </a:t>
            </a:r>
          </a:p>
          <a:p>
            <a:endParaRPr lang="en-US" dirty="0">
              <a:solidFill>
                <a:schemeClr val="bg1"/>
              </a:solidFill>
            </a:endParaRPr>
          </a:p>
          <a:p>
            <a:r>
              <a:rPr lang="en-US" dirty="0">
                <a:solidFill>
                  <a:schemeClr val="bg1"/>
                </a:solidFill>
              </a:rPr>
              <a:t>Each professional can pare down and then add personal content for their use.  All or select slides can be used, but the full document provides content for professionals to use as they see fit for discussions with students about the industry.</a:t>
            </a:r>
          </a:p>
          <a:p>
            <a:endParaRPr lang="en-US" dirty="0">
              <a:solidFill>
                <a:schemeClr val="bg1"/>
              </a:solidFill>
            </a:endParaRPr>
          </a:p>
          <a:p>
            <a:r>
              <a:rPr lang="en-US" dirty="0">
                <a:solidFill>
                  <a:schemeClr val="bg1"/>
                </a:solidFill>
              </a:rPr>
              <a:t>If you notice any errors in the slides or want to suggest an update, please email Mark McRobie @ </a:t>
            </a:r>
            <a:r>
              <a:rPr lang="en-US" dirty="0">
                <a:solidFill>
                  <a:schemeClr val="bg1"/>
                </a:solidFill>
                <a:hlinkClick r:id="rId2"/>
              </a:rPr>
              <a:t>mmcrobie@acecmi.org</a:t>
            </a:r>
            <a:r>
              <a:rPr lang="en-US" dirty="0">
                <a:solidFill>
                  <a:schemeClr val="bg1"/>
                </a:solidFill>
              </a:rPr>
              <a:t>	</a:t>
            </a:r>
          </a:p>
          <a:p>
            <a:endParaRPr lang="en-US" dirty="0">
              <a:solidFill>
                <a:schemeClr val="bg1"/>
              </a:solidFill>
            </a:endParaRPr>
          </a:p>
          <a:p>
            <a:endParaRPr lang="en-US" dirty="0">
              <a:solidFill>
                <a:schemeClr val="bg1"/>
              </a:solidFill>
            </a:endParaRPr>
          </a:p>
        </p:txBody>
      </p:sp>
    </p:spTree>
    <p:extLst>
      <p:ext uri="{BB962C8B-B14F-4D97-AF65-F5344CB8AC3E}">
        <p14:creationId xmlns:p14="http://schemas.microsoft.com/office/powerpoint/2010/main" val="22375692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270D1-7E53-07F1-B9A9-6A68813B00B9}"/>
              </a:ext>
            </a:extLst>
          </p:cNvPr>
          <p:cNvSpPr>
            <a:spLocks noGrp="1"/>
          </p:cNvSpPr>
          <p:nvPr>
            <p:ph type="ctrTitle"/>
          </p:nvPr>
        </p:nvSpPr>
        <p:spPr>
          <a:xfrm>
            <a:off x="6254750" y="2343367"/>
            <a:ext cx="5491571" cy="1514019"/>
          </a:xfrm>
        </p:spPr>
        <p:txBody>
          <a:bodyPr>
            <a:noAutofit/>
          </a:bodyPr>
          <a:lstStyle/>
          <a:p>
            <a:r>
              <a:rPr lang="en-US" sz="4800"/>
              <a:t>Careers that Make a Difference</a:t>
            </a:r>
          </a:p>
        </p:txBody>
      </p:sp>
      <p:sp>
        <p:nvSpPr>
          <p:cNvPr id="3" name="Subtitle 2">
            <a:extLst>
              <a:ext uri="{FF2B5EF4-FFF2-40B4-BE49-F238E27FC236}">
                <a16:creationId xmlns:a16="http://schemas.microsoft.com/office/drawing/2014/main" id="{28B279AB-BECA-D858-CB6D-14CE7A9C24A7}"/>
              </a:ext>
            </a:extLst>
          </p:cNvPr>
          <p:cNvSpPr>
            <a:spLocks noGrp="1"/>
          </p:cNvSpPr>
          <p:nvPr>
            <p:ph type="body" sz="quarter" idx="11"/>
          </p:nvPr>
        </p:nvSpPr>
        <p:spPr>
          <a:xfrm>
            <a:off x="4968259" y="4728880"/>
            <a:ext cx="6778062" cy="953337"/>
          </a:xfrm>
        </p:spPr>
        <p:txBody>
          <a:bodyPr vert="horz" lIns="0" tIns="0" rIns="0" bIns="0" rtlCol="0" anchor="t">
            <a:normAutofit/>
          </a:bodyPr>
          <a:lstStyle/>
          <a:p>
            <a:r>
              <a:rPr lang="en-US" sz="3200"/>
              <a:t>Planning, Engineering, and Architecture</a:t>
            </a:r>
          </a:p>
        </p:txBody>
      </p:sp>
      <p:pic>
        <p:nvPicPr>
          <p:cNvPr id="5" name="Picture 4" descr="Logo&#10;&#10;Description automatically generated">
            <a:extLst>
              <a:ext uri="{FF2B5EF4-FFF2-40B4-BE49-F238E27FC236}">
                <a16:creationId xmlns:a16="http://schemas.microsoft.com/office/drawing/2014/main" id="{D676B0AD-D6EC-4529-9342-FDEBC81C45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4195" y="900641"/>
            <a:ext cx="3489350" cy="1337584"/>
          </a:xfrm>
          <a:prstGeom prst="rect">
            <a:avLst/>
          </a:prstGeom>
        </p:spPr>
      </p:pic>
    </p:spTree>
    <p:extLst>
      <p:ext uri="{BB962C8B-B14F-4D97-AF65-F5344CB8AC3E}">
        <p14:creationId xmlns:p14="http://schemas.microsoft.com/office/powerpoint/2010/main" val="3455407050"/>
      </p:ext>
    </p:extLst>
  </p:cSld>
  <p:clrMapOvr>
    <a:masterClrMapping/>
  </p:clrMapOvr>
  <p:extLst>
    <p:ext uri="{6950BFC3-D8DA-4A85-94F7-54DA5524770B}">
      <p188:commentRel xmlns:p188="http://schemas.microsoft.com/office/powerpoint/2018/8/main" r:id="rId2"/>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72E35D6-DA8D-440E-B00B-536CAB9BD4AA}"/>
              </a:ext>
            </a:extLst>
          </p:cNvPr>
          <p:cNvSpPr>
            <a:spLocks noGrp="1"/>
          </p:cNvSpPr>
          <p:nvPr>
            <p:ph type="body" sz="quarter" idx="10"/>
          </p:nvPr>
        </p:nvSpPr>
        <p:spPr/>
        <p:txBody>
          <a:bodyPr vert="horz" lIns="91440" tIns="45720" rIns="91440" bIns="45720" rtlCol="0" anchor="t">
            <a:normAutofit fontScale="85000" lnSpcReduction="20000"/>
          </a:bodyPr>
          <a:lstStyle/>
          <a:p>
            <a:pPr>
              <a:spcAft>
                <a:spcPts val="1200"/>
              </a:spcAft>
            </a:pPr>
            <a:r>
              <a:rPr lang="en-US"/>
              <a:t>Careers in planning, engineering, land surveying, and architecture provide for exciting careers to envision how we travel and live in the future!</a:t>
            </a:r>
          </a:p>
          <a:p>
            <a:pPr>
              <a:spcAft>
                <a:spcPts val="1200"/>
              </a:spcAft>
            </a:pPr>
            <a:r>
              <a:rPr lang="en-US"/>
              <a:t>Do you ever wonder what you can do with your strong abilities in math and science?  </a:t>
            </a:r>
          </a:p>
          <a:p>
            <a:pPr>
              <a:spcAft>
                <a:spcPts val="1200"/>
              </a:spcAft>
            </a:pPr>
            <a:r>
              <a:rPr lang="en-US"/>
              <a:t>Your career can be built by on-the-job training, community college, and/or university programs.</a:t>
            </a:r>
          </a:p>
          <a:p>
            <a:pPr>
              <a:spcAft>
                <a:spcPts val="1200"/>
              </a:spcAft>
            </a:pPr>
            <a:r>
              <a:rPr lang="en-US"/>
              <a:t>Here are some basic requirements:  Communication, math, science, and working toward a goal one step at a time.</a:t>
            </a:r>
          </a:p>
          <a:p>
            <a:endParaRPr lang="en-US"/>
          </a:p>
        </p:txBody>
      </p:sp>
      <p:sp>
        <p:nvSpPr>
          <p:cNvPr id="3" name="Title 2">
            <a:extLst>
              <a:ext uri="{FF2B5EF4-FFF2-40B4-BE49-F238E27FC236}">
                <a16:creationId xmlns:a16="http://schemas.microsoft.com/office/drawing/2014/main" id="{C0CB7195-1736-4AFD-9FF0-ACC7FA6C2B8F}"/>
              </a:ext>
            </a:extLst>
          </p:cNvPr>
          <p:cNvSpPr>
            <a:spLocks noGrp="1"/>
          </p:cNvSpPr>
          <p:nvPr>
            <p:ph type="title"/>
          </p:nvPr>
        </p:nvSpPr>
        <p:spPr>
          <a:xfrm>
            <a:off x="1061995" y="-2680"/>
            <a:ext cx="7564013" cy="1449063"/>
          </a:xfrm>
        </p:spPr>
        <p:txBody>
          <a:bodyPr>
            <a:normAutofit fontScale="90000"/>
          </a:bodyPr>
          <a:lstStyle/>
          <a:p>
            <a:r>
              <a:rPr lang="en-US"/>
              <a:t> </a:t>
            </a:r>
            <a:br>
              <a:rPr lang="en-US"/>
            </a:br>
            <a:r>
              <a:rPr lang="en-US">
                <a:ea typeface="+mj-lt"/>
                <a:cs typeface="+mj-lt"/>
              </a:rPr>
              <a:t>Want to make a difference </a:t>
            </a:r>
            <a:r>
              <a:rPr lang="en-US"/>
              <a:t>in your community?</a:t>
            </a:r>
          </a:p>
        </p:txBody>
      </p:sp>
      <p:sp>
        <p:nvSpPr>
          <p:cNvPr id="4" name="Date Placeholder 3">
            <a:extLst>
              <a:ext uri="{FF2B5EF4-FFF2-40B4-BE49-F238E27FC236}">
                <a16:creationId xmlns:a16="http://schemas.microsoft.com/office/drawing/2014/main" id="{F3288C0B-8247-4511-84A0-A2D99A362BC0}"/>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6" name="Slide Number Placeholder 5">
            <a:extLst>
              <a:ext uri="{FF2B5EF4-FFF2-40B4-BE49-F238E27FC236}">
                <a16:creationId xmlns:a16="http://schemas.microsoft.com/office/drawing/2014/main" id="{BB0C3549-82FA-4F86-B460-332CAFD487B1}"/>
              </a:ext>
            </a:extLst>
          </p:cNvPr>
          <p:cNvSpPr>
            <a:spLocks noGrp="1"/>
          </p:cNvSpPr>
          <p:nvPr>
            <p:ph type="sldNum" sz="quarter" idx="13"/>
          </p:nvPr>
        </p:nvSpPr>
        <p:spPr/>
        <p:txBody>
          <a:bodyPr/>
          <a:lstStyle/>
          <a:p>
            <a:fld id="{294A09A9-5501-47C1-A89A-A340965A2BE2}" type="slidenum">
              <a:rPr lang="en-US" smtClean="0"/>
              <a:pPr/>
              <a:t>3</a:t>
            </a:fld>
            <a:endParaRPr lang="en-US">
              <a:latin typeface="+mn-lt"/>
            </a:endParaRPr>
          </a:p>
        </p:txBody>
      </p:sp>
    </p:spTree>
    <p:extLst>
      <p:ext uri="{BB962C8B-B14F-4D97-AF65-F5344CB8AC3E}">
        <p14:creationId xmlns:p14="http://schemas.microsoft.com/office/powerpoint/2010/main" val="28050668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9DA2796-6647-4E97-B790-DCD4EA51AB84}"/>
              </a:ext>
            </a:extLst>
          </p:cNvPr>
          <p:cNvSpPr>
            <a:spLocks noGrp="1"/>
          </p:cNvSpPr>
          <p:nvPr>
            <p:ph type="dt" sz="half" idx="14"/>
          </p:nvPr>
        </p:nvSpPr>
        <p:spPr/>
        <p:txBody>
          <a:bodyPr/>
          <a:lstStyle/>
          <a:p>
            <a:fld id="{6FCA8E82-58CD-E045-8B98-B7A85B79B752}" type="datetime4">
              <a:rPr lang="en-US" smtClean="0"/>
              <a:pPr/>
              <a:t>February 9, 2024</a:t>
            </a:fld>
            <a:endParaRPr lang="en-US">
              <a:latin typeface="+mn-lt"/>
            </a:endParaRPr>
          </a:p>
        </p:txBody>
      </p:sp>
      <p:sp>
        <p:nvSpPr>
          <p:cNvPr id="4" name="Slide Number Placeholder 3">
            <a:extLst>
              <a:ext uri="{FF2B5EF4-FFF2-40B4-BE49-F238E27FC236}">
                <a16:creationId xmlns:a16="http://schemas.microsoft.com/office/drawing/2014/main" id="{CC01B457-9506-454E-B97A-BCD96261A162}"/>
              </a:ext>
            </a:extLst>
          </p:cNvPr>
          <p:cNvSpPr>
            <a:spLocks noGrp="1"/>
          </p:cNvSpPr>
          <p:nvPr>
            <p:ph type="sldNum" sz="quarter" idx="16"/>
          </p:nvPr>
        </p:nvSpPr>
        <p:spPr/>
        <p:txBody>
          <a:bodyPr/>
          <a:lstStyle/>
          <a:p>
            <a:fld id="{294A09A9-5501-47C1-A89A-A340965A2BE2}" type="slidenum">
              <a:rPr lang="en-US" smtClean="0"/>
              <a:pPr/>
              <a:t>4</a:t>
            </a:fld>
            <a:endParaRPr lang="en-US">
              <a:latin typeface="+mn-lt"/>
            </a:endParaRPr>
          </a:p>
        </p:txBody>
      </p:sp>
      <p:sp>
        <p:nvSpPr>
          <p:cNvPr id="6" name="Title 5">
            <a:extLst>
              <a:ext uri="{FF2B5EF4-FFF2-40B4-BE49-F238E27FC236}">
                <a16:creationId xmlns:a16="http://schemas.microsoft.com/office/drawing/2014/main" id="{FF31A983-DE10-4604-903E-CA7F184B7460}"/>
              </a:ext>
            </a:extLst>
          </p:cNvPr>
          <p:cNvSpPr>
            <a:spLocks noGrp="1"/>
          </p:cNvSpPr>
          <p:nvPr>
            <p:ph type="title"/>
          </p:nvPr>
        </p:nvSpPr>
        <p:spPr/>
        <p:txBody>
          <a:bodyPr/>
          <a:lstStyle/>
          <a:p>
            <a:r>
              <a:rPr lang="en-US"/>
              <a:t>Career Types</a:t>
            </a:r>
          </a:p>
        </p:txBody>
      </p:sp>
      <p:sp>
        <p:nvSpPr>
          <p:cNvPr id="8" name="Text Placeholder 7">
            <a:extLst>
              <a:ext uri="{FF2B5EF4-FFF2-40B4-BE49-F238E27FC236}">
                <a16:creationId xmlns:a16="http://schemas.microsoft.com/office/drawing/2014/main" id="{918C07E9-79DE-4FD7-B602-3C42A9A08ED6}"/>
              </a:ext>
            </a:extLst>
          </p:cNvPr>
          <p:cNvSpPr>
            <a:spLocks noGrp="1"/>
          </p:cNvSpPr>
          <p:nvPr>
            <p:ph type="body" sz="quarter" idx="12"/>
          </p:nvPr>
        </p:nvSpPr>
        <p:spPr/>
        <p:txBody>
          <a:bodyPr/>
          <a:lstStyle/>
          <a:p>
            <a:endParaRPr lang="en-US"/>
          </a:p>
        </p:txBody>
      </p:sp>
      <p:sp>
        <p:nvSpPr>
          <p:cNvPr id="9" name="Text Placeholder 8">
            <a:extLst>
              <a:ext uri="{FF2B5EF4-FFF2-40B4-BE49-F238E27FC236}">
                <a16:creationId xmlns:a16="http://schemas.microsoft.com/office/drawing/2014/main" id="{830DDD42-3BF4-4D90-B8E2-4EE8C7B901EA}"/>
              </a:ext>
            </a:extLst>
          </p:cNvPr>
          <p:cNvSpPr>
            <a:spLocks noGrp="1"/>
          </p:cNvSpPr>
          <p:nvPr>
            <p:ph type="body" sz="quarter" idx="11"/>
          </p:nvPr>
        </p:nvSpPr>
        <p:spPr/>
        <p:txBody>
          <a:bodyPr/>
          <a:lstStyle/>
          <a:p>
            <a:r>
              <a:rPr lang="en-US"/>
              <a:t>Public Sector</a:t>
            </a:r>
          </a:p>
        </p:txBody>
      </p:sp>
      <p:sp>
        <p:nvSpPr>
          <p:cNvPr id="10" name="Text Placeholder 9">
            <a:extLst>
              <a:ext uri="{FF2B5EF4-FFF2-40B4-BE49-F238E27FC236}">
                <a16:creationId xmlns:a16="http://schemas.microsoft.com/office/drawing/2014/main" id="{1D856A69-C178-49C2-A65D-A8C93CA425D7}"/>
              </a:ext>
            </a:extLst>
          </p:cNvPr>
          <p:cNvSpPr>
            <a:spLocks noGrp="1"/>
          </p:cNvSpPr>
          <p:nvPr>
            <p:ph type="body" sz="quarter" idx="13"/>
          </p:nvPr>
        </p:nvSpPr>
        <p:spPr/>
        <p:txBody>
          <a:bodyPr/>
          <a:lstStyle/>
          <a:p>
            <a:endParaRPr lang="en-US"/>
          </a:p>
        </p:txBody>
      </p:sp>
      <p:sp>
        <p:nvSpPr>
          <p:cNvPr id="11" name="Text Placeholder 10">
            <a:extLst>
              <a:ext uri="{FF2B5EF4-FFF2-40B4-BE49-F238E27FC236}">
                <a16:creationId xmlns:a16="http://schemas.microsoft.com/office/drawing/2014/main" id="{B04FF56E-34FE-40CB-A154-2EE81F118313}"/>
              </a:ext>
            </a:extLst>
          </p:cNvPr>
          <p:cNvSpPr>
            <a:spLocks noGrp="1"/>
          </p:cNvSpPr>
          <p:nvPr>
            <p:ph type="body" sz="quarter" idx="25"/>
          </p:nvPr>
        </p:nvSpPr>
        <p:spPr/>
        <p:txBody>
          <a:bodyPr/>
          <a:lstStyle/>
          <a:p>
            <a:r>
              <a:rPr lang="en-US"/>
              <a:t>Consulting</a:t>
            </a:r>
          </a:p>
        </p:txBody>
      </p:sp>
      <p:sp>
        <p:nvSpPr>
          <p:cNvPr id="12" name="Text Placeholder 11">
            <a:extLst>
              <a:ext uri="{FF2B5EF4-FFF2-40B4-BE49-F238E27FC236}">
                <a16:creationId xmlns:a16="http://schemas.microsoft.com/office/drawing/2014/main" id="{1861AD19-5C17-4A31-87EC-C42744778E34}"/>
              </a:ext>
            </a:extLst>
          </p:cNvPr>
          <p:cNvSpPr>
            <a:spLocks noGrp="1"/>
          </p:cNvSpPr>
          <p:nvPr>
            <p:ph type="body" sz="quarter" idx="26"/>
          </p:nvPr>
        </p:nvSpPr>
        <p:spPr/>
        <p:txBody>
          <a:bodyPr/>
          <a:lstStyle/>
          <a:p>
            <a:endParaRPr lang="en-US"/>
          </a:p>
        </p:txBody>
      </p:sp>
      <p:sp>
        <p:nvSpPr>
          <p:cNvPr id="13" name="Text Placeholder 12">
            <a:extLst>
              <a:ext uri="{FF2B5EF4-FFF2-40B4-BE49-F238E27FC236}">
                <a16:creationId xmlns:a16="http://schemas.microsoft.com/office/drawing/2014/main" id="{80DBC013-C3A5-47F5-B095-62655D0C152D}"/>
              </a:ext>
            </a:extLst>
          </p:cNvPr>
          <p:cNvSpPr>
            <a:spLocks noGrp="1"/>
          </p:cNvSpPr>
          <p:nvPr>
            <p:ph type="body" sz="quarter" idx="31"/>
          </p:nvPr>
        </p:nvSpPr>
        <p:spPr/>
        <p:txBody>
          <a:bodyPr/>
          <a:lstStyle/>
          <a:p>
            <a:r>
              <a:rPr lang="en-US"/>
              <a:t>Education</a:t>
            </a:r>
          </a:p>
        </p:txBody>
      </p:sp>
      <p:sp>
        <p:nvSpPr>
          <p:cNvPr id="14" name="Text Placeholder 13">
            <a:extLst>
              <a:ext uri="{FF2B5EF4-FFF2-40B4-BE49-F238E27FC236}">
                <a16:creationId xmlns:a16="http://schemas.microsoft.com/office/drawing/2014/main" id="{EB00F2F2-7E78-4313-9A72-AD38A459656B}"/>
              </a:ext>
            </a:extLst>
          </p:cNvPr>
          <p:cNvSpPr>
            <a:spLocks noGrp="1"/>
          </p:cNvSpPr>
          <p:nvPr>
            <p:ph type="body" sz="quarter" idx="19"/>
          </p:nvPr>
        </p:nvSpPr>
        <p:spPr/>
        <p:txBody>
          <a:bodyPr/>
          <a:lstStyle/>
          <a:p>
            <a:endParaRPr lang="en-US"/>
          </a:p>
        </p:txBody>
      </p:sp>
      <p:sp>
        <p:nvSpPr>
          <p:cNvPr id="15" name="Text Placeholder 14">
            <a:extLst>
              <a:ext uri="{FF2B5EF4-FFF2-40B4-BE49-F238E27FC236}">
                <a16:creationId xmlns:a16="http://schemas.microsoft.com/office/drawing/2014/main" id="{9CF0EC7A-E68B-445D-BD53-8A9DFBAB7A63}"/>
              </a:ext>
            </a:extLst>
          </p:cNvPr>
          <p:cNvSpPr>
            <a:spLocks noGrp="1"/>
          </p:cNvSpPr>
          <p:nvPr>
            <p:ph type="body" sz="quarter" idx="21"/>
          </p:nvPr>
        </p:nvSpPr>
        <p:spPr/>
        <p:txBody>
          <a:bodyPr/>
          <a:lstStyle/>
          <a:p>
            <a:r>
              <a:rPr lang="en-US"/>
              <a:t>Industry</a:t>
            </a:r>
          </a:p>
        </p:txBody>
      </p:sp>
      <p:sp>
        <p:nvSpPr>
          <p:cNvPr id="18" name="Text Placeholder 17">
            <a:extLst>
              <a:ext uri="{FF2B5EF4-FFF2-40B4-BE49-F238E27FC236}">
                <a16:creationId xmlns:a16="http://schemas.microsoft.com/office/drawing/2014/main" id="{5CDA59A8-4646-4296-8EFA-0D332DD49E1C}"/>
              </a:ext>
            </a:extLst>
          </p:cNvPr>
          <p:cNvSpPr>
            <a:spLocks noGrp="1"/>
          </p:cNvSpPr>
          <p:nvPr>
            <p:ph type="body" sz="quarter" idx="35"/>
          </p:nvPr>
        </p:nvSpPr>
        <p:spPr/>
        <p:txBody>
          <a:bodyPr/>
          <a:lstStyle/>
          <a:p>
            <a:endParaRPr lang="en-US"/>
          </a:p>
        </p:txBody>
      </p:sp>
      <p:sp>
        <p:nvSpPr>
          <p:cNvPr id="19" name="Text Placeholder 18">
            <a:extLst>
              <a:ext uri="{FF2B5EF4-FFF2-40B4-BE49-F238E27FC236}">
                <a16:creationId xmlns:a16="http://schemas.microsoft.com/office/drawing/2014/main" id="{A7F10855-75E8-4A94-AF09-D6BE305CB402}"/>
              </a:ext>
            </a:extLst>
          </p:cNvPr>
          <p:cNvSpPr>
            <a:spLocks noGrp="1"/>
          </p:cNvSpPr>
          <p:nvPr>
            <p:ph type="body" sz="quarter" idx="36"/>
          </p:nvPr>
        </p:nvSpPr>
        <p:spPr/>
        <p:txBody>
          <a:bodyPr/>
          <a:lstStyle/>
          <a:p>
            <a:r>
              <a:rPr lang="en-US"/>
              <a:t>Construction</a:t>
            </a:r>
          </a:p>
        </p:txBody>
      </p:sp>
      <p:pic>
        <p:nvPicPr>
          <p:cNvPr id="21" name="Picture Placeholder 26" descr="Court with solid fill">
            <a:extLst>
              <a:ext uri="{FF2B5EF4-FFF2-40B4-BE49-F238E27FC236}">
                <a16:creationId xmlns:a16="http://schemas.microsoft.com/office/drawing/2014/main" id="{420D5207-47E5-498E-879D-F5E6D476B125}"/>
              </a:ext>
            </a:extLst>
          </p:cNvPr>
          <p:cNvPicPr>
            <a:picLocks noGrp="1" noChangeAspect="1"/>
          </p:cNvPicPr>
          <p:nvPr>
            <p:ph type="pic" sz="quarter" idx="18"/>
          </p:nvPr>
        </p:nvPicPr>
        <p:blipFill rotWithShape="1">
          <a:blip r:embed="rId2">
            <a:extLst>
              <a:ext uri="{96DAC541-7B7A-43D3-8B79-37D633B846F1}">
                <asvg:svgBlip xmlns:asvg="http://schemas.microsoft.com/office/drawing/2016/SVG/main" r:embed="rId3"/>
              </a:ext>
            </a:extLst>
          </a:blip>
          <a:srcRect t="1921" b="1921"/>
          <a:stretch/>
        </p:blipFill>
        <p:spPr>
          <a:xfrm>
            <a:off x="971550" y="1970088"/>
            <a:ext cx="1776413" cy="1708150"/>
          </a:xfrm>
        </p:spPr>
      </p:pic>
      <p:pic>
        <p:nvPicPr>
          <p:cNvPr id="22" name="Picture Placeholder 22" descr="Call center with solid fill">
            <a:extLst>
              <a:ext uri="{FF2B5EF4-FFF2-40B4-BE49-F238E27FC236}">
                <a16:creationId xmlns:a16="http://schemas.microsoft.com/office/drawing/2014/main" id="{D5F9049D-8B28-47A4-83D4-E25645E62EBF}"/>
              </a:ext>
            </a:extLst>
          </p:cNvPr>
          <p:cNvPicPr>
            <a:picLocks noGrp="1" noChangeAspect="1"/>
          </p:cNvPicPr>
          <p:nvPr>
            <p:ph type="pic" sz="quarter" idx="24"/>
          </p:nvPr>
        </p:nvPicPr>
        <p:blipFill rotWithShape="1">
          <a:blip r:embed="rId4">
            <a:extLst>
              <a:ext uri="{96DAC541-7B7A-43D3-8B79-37D633B846F1}">
                <asvg:svgBlip xmlns:asvg="http://schemas.microsoft.com/office/drawing/2016/SVG/main" r:embed="rId5"/>
              </a:ext>
            </a:extLst>
          </a:blip>
          <a:srcRect t="1921" b="1921"/>
          <a:stretch/>
        </p:blipFill>
        <p:spPr>
          <a:xfrm>
            <a:off x="3090863" y="1970088"/>
            <a:ext cx="1776412" cy="1708150"/>
          </a:xfrm>
        </p:spPr>
      </p:pic>
      <p:pic>
        <p:nvPicPr>
          <p:cNvPr id="23" name="Picture Placeholder 24" descr="Cement truck with solid fill">
            <a:extLst>
              <a:ext uri="{FF2B5EF4-FFF2-40B4-BE49-F238E27FC236}">
                <a16:creationId xmlns:a16="http://schemas.microsoft.com/office/drawing/2014/main" id="{A2B3BAD7-C326-4C2C-995D-8803F3EBA3F4}"/>
              </a:ext>
            </a:extLst>
          </p:cNvPr>
          <p:cNvPicPr>
            <a:picLocks noGrp="1" noChangeAspect="1"/>
          </p:cNvPicPr>
          <p:nvPr>
            <p:ph type="pic" sz="quarter" idx="37"/>
          </p:nvPr>
        </p:nvPicPr>
        <p:blipFill rotWithShape="1">
          <a:blip r:embed="rId6">
            <a:extLst>
              <a:ext uri="{96DAC541-7B7A-43D3-8B79-37D633B846F1}">
                <asvg:svgBlip xmlns:asvg="http://schemas.microsoft.com/office/drawing/2016/SVG/main" r:embed="rId7"/>
              </a:ext>
            </a:extLst>
          </a:blip>
          <a:srcRect t="1964" b="1964"/>
          <a:stretch/>
        </p:blipFill>
        <p:spPr>
          <a:xfrm>
            <a:off x="5210175" y="1970088"/>
            <a:ext cx="1778000" cy="1708150"/>
          </a:xfrm>
        </p:spPr>
      </p:pic>
      <p:pic>
        <p:nvPicPr>
          <p:cNvPr id="24" name="Picture Placeholder 18" descr="Graduation cap with solid fill">
            <a:extLst>
              <a:ext uri="{FF2B5EF4-FFF2-40B4-BE49-F238E27FC236}">
                <a16:creationId xmlns:a16="http://schemas.microsoft.com/office/drawing/2014/main" id="{C267E7D6-D9FE-4274-A0D1-84981EA77D56}"/>
              </a:ext>
            </a:extLst>
          </p:cNvPr>
          <p:cNvPicPr>
            <a:picLocks noGrp="1" noChangeAspect="1"/>
          </p:cNvPicPr>
          <p:nvPr>
            <p:ph type="pic" sz="quarter" idx="27"/>
          </p:nvPr>
        </p:nvPicPr>
        <p:blipFill rotWithShape="1">
          <a:blip r:embed="rId8">
            <a:extLst>
              <a:ext uri="{96DAC541-7B7A-43D3-8B79-37D633B846F1}">
                <asvg:svgBlip xmlns:asvg="http://schemas.microsoft.com/office/drawing/2016/SVG/main" r:embed="rId9"/>
              </a:ext>
            </a:extLst>
          </a:blip>
          <a:srcRect t="1921" b="1921"/>
          <a:stretch/>
        </p:blipFill>
        <p:spPr>
          <a:xfrm>
            <a:off x="7331075" y="1970088"/>
            <a:ext cx="1776413" cy="1708150"/>
          </a:xfrm>
        </p:spPr>
      </p:pic>
      <p:pic>
        <p:nvPicPr>
          <p:cNvPr id="25" name="Picture Placeholder 20" descr="Production with solid fill">
            <a:extLst>
              <a:ext uri="{FF2B5EF4-FFF2-40B4-BE49-F238E27FC236}">
                <a16:creationId xmlns:a16="http://schemas.microsoft.com/office/drawing/2014/main" id="{67090BE6-BE1E-402B-9AB8-8E7329C1E646}"/>
              </a:ext>
            </a:extLst>
          </p:cNvPr>
          <p:cNvPicPr>
            <a:picLocks noGrp="1" noChangeAspect="1"/>
          </p:cNvPicPr>
          <p:nvPr>
            <p:ph type="pic" sz="quarter" idx="30"/>
          </p:nvPr>
        </p:nvPicPr>
        <p:blipFill rotWithShape="1">
          <a:blip r:embed="rId10">
            <a:extLst>
              <a:ext uri="{96DAC541-7B7A-43D3-8B79-37D633B846F1}">
                <asvg:svgBlip xmlns:asvg="http://schemas.microsoft.com/office/drawing/2016/SVG/main" r:embed="rId11"/>
              </a:ext>
            </a:extLst>
          </a:blip>
          <a:srcRect t="1964" b="1964"/>
          <a:stretch/>
        </p:blipFill>
        <p:spPr>
          <a:xfrm>
            <a:off x="9450388" y="1970088"/>
            <a:ext cx="1778000" cy="1708150"/>
          </a:xfrm>
        </p:spPr>
      </p:pic>
    </p:spTree>
    <p:extLst>
      <p:ext uri="{BB962C8B-B14F-4D97-AF65-F5344CB8AC3E}">
        <p14:creationId xmlns:p14="http://schemas.microsoft.com/office/powerpoint/2010/main" val="645461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48F3D-3ED9-410A-A270-0FCAFFC8788E}"/>
              </a:ext>
            </a:extLst>
          </p:cNvPr>
          <p:cNvSpPr>
            <a:spLocks noGrp="1"/>
          </p:cNvSpPr>
          <p:nvPr>
            <p:ph type="title"/>
          </p:nvPr>
        </p:nvSpPr>
        <p:spPr>
          <a:xfrm>
            <a:off x="964023" y="879063"/>
            <a:ext cx="7573840" cy="610863"/>
          </a:xfrm>
        </p:spPr>
        <p:txBody>
          <a:bodyPr>
            <a:normAutofit fontScale="90000"/>
          </a:bodyPr>
          <a:lstStyle/>
          <a:p>
            <a:r>
              <a:rPr lang="en-US"/>
              <a:t>Discipline Areas that Make a Difference in Our Communities</a:t>
            </a:r>
          </a:p>
        </p:txBody>
      </p:sp>
      <p:sp>
        <p:nvSpPr>
          <p:cNvPr id="5" name="Content Placeholder 4">
            <a:extLst>
              <a:ext uri="{FF2B5EF4-FFF2-40B4-BE49-F238E27FC236}">
                <a16:creationId xmlns:a16="http://schemas.microsoft.com/office/drawing/2014/main" id="{B01D93DC-19C9-477D-AF88-DC496FD24609}"/>
              </a:ext>
            </a:extLst>
          </p:cNvPr>
          <p:cNvSpPr>
            <a:spLocks noGrp="1"/>
          </p:cNvSpPr>
          <p:nvPr>
            <p:ph sz="half" idx="2"/>
          </p:nvPr>
        </p:nvSpPr>
        <p:spPr>
          <a:xfrm>
            <a:off x="1448933" y="2127662"/>
            <a:ext cx="4827178" cy="2455284"/>
          </a:xfrm>
        </p:spPr>
        <p:txBody>
          <a:bodyPr vert="horz" lIns="0" tIns="0" rIns="0" bIns="0" rtlCol="0" anchor="t" anchorCtr="0">
            <a:noAutofit/>
          </a:bodyPr>
          <a:lstStyle/>
          <a:p>
            <a:pPr>
              <a:lnSpc>
                <a:spcPct val="110000"/>
              </a:lnSpc>
              <a:defRPr/>
            </a:pPr>
            <a:r>
              <a:rPr kumimoji="0" lang="en-US" sz="2400" b="0" i="0" u="none" strike="noStrike" kern="1200" cap="none" spc="0" normalizeH="0" baseline="0" noProof="0">
                <a:ln>
                  <a:noFill/>
                </a:ln>
                <a:effectLst/>
                <a:uLnTx/>
                <a:uFillTx/>
                <a:latin typeface="Franklin Gothic Book"/>
                <a:ea typeface="+mn-ea"/>
                <a:cs typeface="+mn-cs"/>
              </a:rPr>
              <a:t>Planning</a:t>
            </a:r>
            <a:r>
              <a:rPr lang="en-US" sz="2400">
                <a:latin typeface="Franklin Gothic Book"/>
              </a:rPr>
              <a:t> </a:t>
            </a:r>
            <a:endParaRPr lang="en-US" sz="2400" b="0" i="0" u="none" strike="noStrike" kern="1200" cap="none" spc="0" normalizeH="0" baseline="0" noProof="0">
              <a:ln>
                <a:noFill/>
              </a:ln>
              <a:effectLst/>
              <a:uLnTx/>
              <a:uFillTx/>
              <a:latin typeface="Franklin Gothic Book"/>
            </a:endParaRPr>
          </a:p>
          <a:p>
            <a:pPr>
              <a:lnSpc>
                <a:spcPct val="110000"/>
              </a:lnSpc>
              <a:defRPr/>
            </a:pPr>
            <a:r>
              <a:rPr kumimoji="0" lang="en-US" sz="2400" b="0" i="0" u="none" strike="noStrike" kern="1200" cap="none" spc="0" normalizeH="0" baseline="0" noProof="0">
                <a:ln>
                  <a:noFill/>
                </a:ln>
                <a:effectLst/>
                <a:uLnTx/>
                <a:uFillTx/>
                <a:latin typeface="Franklin Gothic Book"/>
                <a:ea typeface="+mn-ea"/>
                <a:cs typeface="+mn-cs"/>
              </a:rPr>
              <a:t>Environmental</a:t>
            </a:r>
            <a:r>
              <a:rPr lang="en-US" sz="2400">
                <a:latin typeface="Franklin Gothic Book"/>
              </a:rPr>
              <a:t> </a:t>
            </a:r>
          </a:p>
          <a:p>
            <a:pPr>
              <a:lnSpc>
                <a:spcPct val="110000"/>
              </a:lnSpc>
              <a:defRPr/>
            </a:pPr>
            <a:r>
              <a:rPr kumimoji="0" lang="en-US" sz="2400" b="0" i="0" u="none" strike="noStrike" kern="1200" cap="none" spc="0" normalizeH="0" baseline="0" noProof="0">
                <a:ln>
                  <a:noFill/>
                </a:ln>
                <a:effectLst/>
                <a:uLnTx/>
                <a:uFillTx/>
                <a:latin typeface="Franklin Gothic Book"/>
                <a:ea typeface="+mn-ea"/>
                <a:cs typeface="+mn-cs"/>
              </a:rPr>
              <a:t>Traffic Engineering</a:t>
            </a:r>
            <a:r>
              <a:rPr lang="en-US" sz="2400">
                <a:latin typeface="Franklin Gothic Book"/>
              </a:rPr>
              <a:t> </a:t>
            </a:r>
          </a:p>
          <a:p>
            <a:pPr>
              <a:lnSpc>
                <a:spcPct val="110000"/>
              </a:lnSpc>
              <a:defRPr/>
            </a:pPr>
            <a:r>
              <a:rPr lang="en-US" sz="2400">
                <a:latin typeface="Franklin Gothic Book"/>
              </a:rPr>
              <a:t>Land Surveying</a:t>
            </a:r>
            <a:endParaRPr lang="en-US" sz="2400" b="0" i="0" u="none" strike="noStrike" kern="1200" cap="none" spc="0" normalizeH="0" baseline="0" noProof="0">
              <a:ln>
                <a:noFill/>
              </a:ln>
              <a:effectLst/>
              <a:uLnTx/>
              <a:uFillTx/>
              <a:latin typeface="Franklin Gothic Book"/>
            </a:endParaRPr>
          </a:p>
          <a:p>
            <a:pPr>
              <a:lnSpc>
                <a:spcPct val="110000"/>
              </a:lnSpc>
              <a:defRPr/>
            </a:pPr>
            <a:r>
              <a:rPr lang="en-US" sz="2400">
                <a:latin typeface="Franklin Gothic Book"/>
              </a:rPr>
              <a:t>Roadway Design </a:t>
            </a:r>
          </a:p>
          <a:p>
            <a:pPr>
              <a:lnSpc>
                <a:spcPct val="110000"/>
              </a:lnSpc>
              <a:defRPr/>
            </a:pPr>
            <a:r>
              <a:rPr kumimoji="0" lang="en-US" sz="2400" b="0" i="0" u="none" strike="noStrike" kern="1200" cap="none" spc="0" normalizeH="0" baseline="0" noProof="0">
                <a:ln>
                  <a:noFill/>
                </a:ln>
                <a:effectLst/>
                <a:uLnTx/>
                <a:uFillTx/>
                <a:latin typeface="Franklin Gothic Book"/>
                <a:ea typeface="+mn-ea"/>
                <a:cs typeface="+mn-cs"/>
              </a:rPr>
              <a:t>Drainage</a:t>
            </a:r>
            <a:r>
              <a:rPr lang="en-US" sz="2400">
                <a:latin typeface="Franklin Gothic Book"/>
              </a:rPr>
              <a:t> </a:t>
            </a:r>
            <a:endParaRPr lang="en-US" sz="2400" b="0" i="0" u="none" strike="noStrike" kern="1200" cap="none" spc="0" normalizeH="0" baseline="0" noProof="0">
              <a:ln>
                <a:noFill/>
              </a:ln>
              <a:effectLst/>
              <a:uLnTx/>
              <a:uFillTx/>
              <a:latin typeface="Franklin Gothic Book"/>
            </a:endParaRPr>
          </a:p>
          <a:p>
            <a:endParaRPr lang="en-US"/>
          </a:p>
        </p:txBody>
      </p:sp>
      <p:sp>
        <p:nvSpPr>
          <p:cNvPr id="6" name="Content Placeholder 5">
            <a:extLst>
              <a:ext uri="{FF2B5EF4-FFF2-40B4-BE49-F238E27FC236}">
                <a16:creationId xmlns:a16="http://schemas.microsoft.com/office/drawing/2014/main" id="{867A9A3E-3010-4F16-B9AD-CA8C50A0D94C}"/>
              </a:ext>
            </a:extLst>
          </p:cNvPr>
          <p:cNvSpPr>
            <a:spLocks noGrp="1"/>
          </p:cNvSpPr>
          <p:nvPr>
            <p:ph sz="half" idx="13"/>
          </p:nvPr>
        </p:nvSpPr>
        <p:spPr>
          <a:xfrm>
            <a:off x="6718960" y="2127662"/>
            <a:ext cx="4756241" cy="2455284"/>
          </a:xfrm>
        </p:spPr>
        <p:txBody>
          <a:bodyPr vert="horz" lIns="0" tIns="0" rIns="0" bIns="0" rtlCol="0" anchor="t" anchorCtr="0">
            <a:noAutofit/>
          </a:bodyPr>
          <a:lstStyle/>
          <a:p>
            <a:pPr>
              <a:defRPr/>
            </a:pPr>
            <a:r>
              <a:rPr kumimoji="0" lang="en-US" sz="2400" b="0" i="0" u="none" strike="noStrike" kern="1200" cap="none" spc="0" normalizeH="0" baseline="0" noProof="0">
                <a:ln>
                  <a:noFill/>
                </a:ln>
                <a:effectLst/>
                <a:uLnTx/>
                <a:uFillTx/>
                <a:latin typeface="Franklin Gothic Book"/>
                <a:ea typeface="+mn-ea"/>
                <a:cs typeface="+mn-cs"/>
              </a:rPr>
              <a:t>Geotechnical</a:t>
            </a:r>
            <a:r>
              <a:rPr lang="en-US" sz="2400">
                <a:latin typeface="Franklin Gothic Book"/>
              </a:rPr>
              <a:t> </a:t>
            </a:r>
            <a:endParaRPr lang="en-US" sz="2400" b="0" i="0" u="none" strike="noStrike" kern="1200" cap="none" spc="0" normalizeH="0" baseline="0" noProof="0">
              <a:ln>
                <a:noFill/>
              </a:ln>
              <a:effectLst/>
              <a:uLnTx/>
              <a:uFillTx/>
              <a:latin typeface="Franklin Gothic Book"/>
            </a:endParaRPr>
          </a:p>
          <a:p>
            <a:pPr>
              <a:defRPr/>
            </a:pPr>
            <a:r>
              <a:rPr lang="en-US" sz="2400">
                <a:latin typeface="Franklin Gothic Book"/>
              </a:rPr>
              <a:t> </a:t>
            </a:r>
            <a:r>
              <a:rPr kumimoji="0" lang="en-US" sz="2400" b="0" i="0" u="none" strike="noStrike" kern="1200" cap="none" spc="0" normalizeH="0" baseline="0" noProof="0">
                <a:ln>
                  <a:noFill/>
                </a:ln>
                <a:effectLst/>
                <a:uLnTx/>
                <a:uFillTx/>
                <a:latin typeface="Franklin Gothic Book"/>
                <a:ea typeface="+mn-ea"/>
                <a:cs typeface="+mn-cs"/>
              </a:rPr>
              <a:t>Mechanical</a:t>
            </a:r>
            <a:r>
              <a:rPr lang="en-US" sz="2400">
                <a:latin typeface="Franklin Gothic Book"/>
              </a:rPr>
              <a:t> </a:t>
            </a:r>
            <a:endParaRPr lang="en-US" sz="2400" b="0" i="0" u="none" strike="noStrike" kern="1200" cap="none" spc="0" normalizeH="0" baseline="0" noProof="0">
              <a:ln>
                <a:noFill/>
              </a:ln>
              <a:effectLst/>
              <a:uLnTx/>
              <a:uFillTx/>
              <a:latin typeface="Franklin Gothic Book"/>
            </a:endParaRPr>
          </a:p>
          <a:p>
            <a:pPr>
              <a:defRPr/>
            </a:pPr>
            <a:r>
              <a:rPr lang="en-US" sz="2400">
                <a:latin typeface="Franklin Gothic Book"/>
              </a:rPr>
              <a:t> </a:t>
            </a:r>
            <a:r>
              <a:rPr kumimoji="0" lang="en-US" sz="2400" b="0" i="0" u="none" strike="noStrike" kern="1200" cap="none" spc="0" normalizeH="0" baseline="0" noProof="0">
                <a:ln>
                  <a:noFill/>
                </a:ln>
                <a:effectLst/>
                <a:uLnTx/>
                <a:uFillTx/>
                <a:latin typeface="Franklin Gothic Book"/>
                <a:ea typeface="+mn-ea"/>
                <a:cs typeface="+mn-cs"/>
              </a:rPr>
              <a:t>Electrical</a:t>
            </a:r>
            <a:r>
              <a:rPr lang="en-US" sz="2400">
                <a:latin typeface="Franklin Gothic Book"/>
              </a:rPr>
              <a:t> </a:t>
            </a:r>
            <a:endParaRPr lang="en-US" sz="2400" b="0" i="0" u="none" strike="noStrike" kern="1200" cap="none" spc="0" normalizeH="0" baseline="0" noProof="0">
              <a:ln>
                <a:noFill/>
              </a:ln>
              <a:effectLst/>
              <a:uLnTx/>
              <a:uFillTx/>
              <a:latin typeface="Franklin Gothic Book"/>
            </a:endParaRPr>
          </a:p>
          <a:p>
            <a:pPr>
              <a:defRPr/>
            </a:pPr>
            <a:r>
              <a:rPr lang="en-US" sz="2400">
                <a:latin typeface="Franklin Gothic Book"/>
              </a:rPr>
              <a:t> </a:t>
            </a:r>
            <a:r>
              <a:rPr kumimoji="0" lang="en-US" sz="2400" b="0" i="0" u="none" strike="noStrike" kern="1200" cap="none" spc="0" normalizeH="0" baseline="0" noProof="0">
                <a:ln>
                  <a:noFill/>
                </a:ln>
                <a:effectLst/>
                <a:uLnTx/>
                <a:uFillTx/>
                <a:latin typeface="Franklin Gothic Book"/>
                <a:ea typeface="+mn-ea"/>
                <a:cs typeface="+mn-cs"/>
              </a:rPr>
              <a:t>Structural</a:t>
            </a:r>
            <a:r>
              <a:rPr lang="en-US" sz="2400">
                <a:latin typeface="Franklin Gothic Book"/>
              </a:rPr>
              <a:t> </a:t>
            </a:r>
            <a:endParaRPr lang="en-US" sz="2400" b="0" i="0" u="none" strike="noStrike" kern="1200" cap="none" spc="0" normalizeH="0" baseline="0" noProof="0">
              <a:ln>
                <a:noFill/>
              </a:ln>
              <a:effectLst/>
              <a:uLnTx/>
              <a:uFillTx/>
              <a:latin typeface="Franklin Gothic Book"/>
            </a:endParaRPr>
          </a:p>
          <a:p>
            <a:pPr>
              <a:defRPr/>
            </a:pPr>
            <a:r>
              <a:rPr lang="en-US" sz="2400">
                <a:latin typeface="Franklin Gothic Book"/>
              </a:rPr>
              <a:t> </a:t>
            </a:r>
            <a:r>
              <a:rPr kumimoji="0" lang="en-US" sz="2400" b="0" i="0" u="none" strike="noStrike" kern="1200" cap="none" spc="0" normalizeH="0" baseline="0" noProof="0">
                <a:ln>
                  <a:noFill/>
                </a:ln>
                <a:effectLst/>
                <a:uLnTx/>
                <a:uFillTx/>
                <a:latin typeface="Franklin Gothic Book"/>
                <a:ea typeface="+mn-ea"/>
                <a:cs typeface="+mn-cs"/>
              </a:rPr>
              <a:t>Architecture</a:t>
            </a:r>
            <a:r>
              <a:rPr lang="en-US" sz="2400">
                <a:latin typeface="Franklin Gothic Book"/>
              </a:rPr>
              <a:t> </a:t>
            </a:r>
            <a:endParaRPr lang="en-US" sz="2400" b="0" i="0" u="none" strike="noStrike" kern="1200" cap="none" spc="0" normalizeH="0" baseline="0" noProof="0">
              <a:ln>
                <a:noFill/>
              </a:ln>
              <a:effectLst/>
              <a:uLnTx/>
              <a:uFillTx/>
              <a:latin typeface="Franklin Gothic Book"/>
            </a:endParaRPr>
          </a:p>
          <a:p>
            <a:pPr>
              <a:defRPr/>
            </a:pPr>
            <a:r>
              <a:rPr lang="en-US" sz="2400">
                <a:latin typeface="Franklin Gothic Book"/>
              </a:rPr>
              <a:t> </a:t>
            </a:r>
            <a:r>
              <a:rPr kumimoji="0" lang="en-US" sz="2400" b="0" i="0" u="none" strike="noStrike" kern="1200" cap="none" spc="0" normalizeH="0" baseline="0" noProof="0">
                <a:ln>
                  <a:noFill/>
                </a:ln>
                <a:effectLst/>
                <a:uLnTx/>
                <a:uFillTx/>
                <a:latin typeface="Franklin Gothic Book"/>
                <a:ea typeface="+mn-ea"/>
                <a:cs typeface="+mn-cs"/>
              </a:rPr>
              <a:t>Construction</a:t>
            </a:r>
            <a:r>
              <a:rPr lang="en-US" sz="2400">
                <a:latin typeface="Franklin Gothic Book"/>
              </a:rPr>
              <a:t> </a:t>
            </a:r>
            <a:endParaRPr lang="en-US" sz="2400" b="0" i="0" u="none" strike="noStrike" kern="1200" cap="none" spc="0" normalizeH="0" baseline="0" noProof="0">
              <a:ln>
                <a:noFill/>
              </a:ln>
              <a:effectLst/>
              <a:uLnTx/>
              <a:uFillTx/>
              <a:latin typeface="Franklin Gothic Book"/>
            </a:endParaRPr>
          </a:p>
          <a:p>
            <a:endParaRPr lang="en-US"/>
          </a:p>
        </p:txBody>
      </p:sp>
      <p:sp>
        <p:nvSpPr>
          <p:cNvPr id="7" name="Date Placeholder 6">
            <a:extLst>
              <a:ext uri="{FF2B5EF4-FFF2-40B4-BE49-F238E27FC236}">
                <a16:creationId xmlns:a16="http://schemas.microsoft.com/office/drawing/2014/main" id="{7910DCFE-792D-4681-9642-AF3BEEC20A31}"/>
              </a:ext>
            </a:extLst>
          </p:cNvPr>
          <p:cNvSpPr>
            <a:spLocks noGrp="1"/>
          </p:cNvSpPr>
          <p:nvPr>
            <p:ph type="dt" sz="half" idx="14"/>
          </p:nvPr>
        </p:nvSpPr>
        <p:spPr/>
        <p:txBody>
          <a:bodyPr/>
          <a:lstStyle/>
          <a:p>
            <a:fld id="{6FCA8E82-58CD-E045-8B98-B7A85B79B752}" type="datetime4">
              <a:rPr lang="en-US" smtClean="0"/>
              <a:pPr/>
              <a:t>February 9, 2024</a:t>
            </a:fld>
            <a:endParaRPr lang="en-US">
              <a:latin typeface="+mn-lt"/>
            </a:endParaRPr>
          </a:p>
        </p:txBody>
      </p:sp>
      <p:sp>
        <p:nvSpPr>
          <p:cNvPr id="9" name="Slide Number Placeholder 8">
            <a:extLst>
              <a:ext uri="{FF2B5EF4-FFF2-40B4-BE49-F238E27FC236}">
                <a16:creationId xmlns:a16="http://schemas.microsoft.com/office/drawing/2014/main" id="{AE8B5120-31B7-4D0C-B929-B44C51E9C02D}"/>
              </a:ext>
            </a:extLst>
          </p:cNvPr>
          <p:cNvSpPr>
            <a:spLocks noGrp="1"/>
          </p:cNvSpPr>
          <p:nvPr>
            <p:ph type="sldNum" sz="quarter" idx="16"/>
          </p:nvPr>
        </p:nvSpPr>
        <p:spPr/>
        <p:txBody>
          <a:bodyPr/>
          <a:lstStyle/>
          <a:p>
            <a:fld id="{294A09A9-5501-47C1-A89A-A340965A2BE2}" type="slidenum">
              <a:rPr lang="en-US" smtClean="0"/>
              <a:pPr/>
              <a:t>5</a:t>
            </a:fld>
            <a:endParaRPr lang="en-US">
              <a:latin typeface="+mn-lt"/>
            </a:endParaRPr>
          </a:p>
        </p:txBody>
      </p:sp>
    </p:spTree>
    <p:extLst>
      <p:ext uri="{BB962C8B-B14F-4D97-AF65-F5344CB8AC3E}">
        <p14:creationId xmlns:p14="http://schemas.microsoft.com/office/powerpoint/2010/main" val="1283338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CBC4F89-7820-45FE-9B60-57736EC37A61}"/>
              </a:ext>
            </a:extLst>
          </p:cNvPr>
          <p:cNvSpPr>
            <a:spLocks noGrp="1"/>
          </p:cNvSpPr>
          <p:nvPr>
            <p:ph type="body" sz="quarter" idx="10"/>
          </p:nvPr>
        </p:nvSpPr>
        <p:spPr>
          <a:xfrm>
            <a:off x="527956" y="1621970"/>
            <a:ext cx="7508903" cy="3337695"/>
          </a:xfrm>
        </p:spPr>
        <p:txBody>
          <a:bodyPr vert="horz" lIns="91440" tIns="45720" rIns="91440" bIns="45720" rtlCol="0" anchor="t">
            <a:normAutofit/>
          </a:bodyPr>
          <a:lstStyle/>
          <a:p>
            <a:r>
              <a:rPr lang="en-US"/>
              <a:t>Planners assist in creating a </a:t>
            </a:r>
            <a:r>
              <a:rPr lang="en-US" b="1" i="1"/>
              <a:t>broad vision</a:t>
            </a:r>
            <a:r>
              <a:rPr lang="en-US"/>
              <a:t> for a community, looking at </a:t>
            </a:r>
            <a:r>
              <a:rPr lang="en-US" b="1" i="1"/>
              <a:t>all modes of land use and travel</a:t>
            </a:r>
            <a:r>
              <a:rPr lang="en-US"/>
              <a:t>.</a:t>
            </a:r>
          </a:p>
          <a:p>
            <a:r>
              <a:rPr lang="en-US"/>
              <a:t>The Planning Process determines the development of our communities and continues to evolve as communities develop over time.</a:t>
            </a:r>
          </a:p>
          <a:p>
            <a:endParaRPr lang="en-US"/>
          </a:p>
        </p:txBody>
      </p:sp>
      <p:sp>
        <p:nvSpPr>
          <p:cNvPr id="3" name="Title 2">
            <a:extLst>
              <a:ext uri="{FF2B5EF4-FFF2-40B4-BE49-F238E27FC236}">
                <a16:creationId xmlns:a16="http://schemas.microsoft.com/office/drawing/2014/main" id="{0D8C373B-5361-4538-B408-A50725409F62}"/>
              </a:ext>
            </a:extLst>
          </p:cNvPr>
          <p:cNvSpPr>
            <a:spLocks noGrp="1"/>
          </p:cNvSpPr>
          <p:nvPr>
            <p:ph type="title"/>
          </p:nvPr>
        </p:nvSpPr>
        <p:spPr>
          <a:xfrm>
            <a:off x="822509" y="530720"/>
            <a:ext cx="4941478" cy="610863"/>
          </a:xfrm>
        </p:spPr>
        <p:txBody>
          <a:bodyPr>
            <a:normAutofit/>
          </a:bodyPr>
          <a:lstStyle/>
          <a:p>
            <a:r>
              <a:rPr lang="en-US"/>
              <a:t>Planning</a:t>
            </a:r>
          </a:p>
        </p:txBody>
      </p:sp>
      <p:sp>
        <p:nvSpPr>
          <p:cNvPr id="4" name="Date Placeholder 3">
            <a:extLst>
              <a:ext uri="{FF2B5EF4-FFF2-40B4-BE49-F238E27FC236}">
                <a16:creationId xmlns:a16="http://schemas.microsoft.com/office/drawing/2014/main" id="{3E19B636-AE39-4850-8892-763956A2A685}"/>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6" name="Slide Number Placeholder 5">
            <a:extLst>
              <a:ext uri="{FF2B5EF4-FFF2-40B4-BE49-F238E27FC236}">
                <a16:creationId xmlns:a16="http://schemas.microsoft.com/office/drawing/2014/main" id="{ADAE9B90-5711-498B-8E0F-EF7CF993F92A}"/>
              </a:ext>
            </a:extLst>
          </p:cNvPr>
          <p:cNvSpPr>
            <a:spLocks noGrp="1"/>
          </p:cNvSpPr>
          <p:nvPr>
            <p:ph type="sldNum" sz="quarter" idx="13"/>
          </p:nvPr>
        </p:nvSpPr>
        <p:spPr/>
        <p:txBody>
          <a:bodyPr/>
          <a:lstStyle/>
          <a:p>
            <a:fld id="{294A09A9-5501-47C1-A89A-A340965A2BE2}" type="slidenum">
              <a:rPr lang="en-US" smtClean="0"/>
              <a:pPr/>
              <a:t>6</a:t>
            </a:fld>
            <a:endParaRPr lang="en-US">
              <a:latin typeface="+mn-lt"/>
            </a:endParaRPr>
          </a:p>
        </p:txBody>
      </p:sp>
      <p:graphicFrame>
        <p:nvGraphicFramePr>
          <p:cNvPr id="8" name="Diagram 7">
            <a:extLst>
              <a:ext uri="{FF2B5EF4-FFF2-40B4-BE49-F238E27FC236}">
                <a16:creationId xmlns:a16="http://schemas.microsoft.com/office/drawing/2014/main" id="{1ACA9507-B110-A7C8-5FD3-7909E639359E}"/>
              </a:ext>
            </a:extLst>
          </p:cNvPr>
          <p:cNvGraphicFramePr/>
          <p:nvPr>
            <p:extLst>
              <p:ext uri="{D42A27DB-BD31-4B8C-83A1-F6EECF244321}">
                <p14:modId xmlns:p14="http://schemas.microsoft.com/office/powerpoint/2010/main" val="1212065399"/>
              </p:ext>
            </p:extLst>
          </p:nvPr>
        </p:nvGraphicFramePr>
        <p:xfrm>
          <a:off x="7842374" y="353946"/>
          <a:ext cx="4250156" cy="4939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8952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3E04284-6AA4-A338-E1AD-909651CD95D4}"/>
              </a:ext>
            </a:extLst>
          </p:cNvPr>
          <p:cNvSpPr>
            <a:spLocks noGrp="1"/>
          </p:cNvSpPr>
          <p:nvPr>
            <p:ph type="body" sz="quarter" idx="10"/>
          </p:nvPr>
        </p:nvSpPr>
        <p:spPr>
          <a:xfrm>
            <a:off x="407098" y="1013332"/>
            <a:ext cx="6314848" cy="4131892"/>
          </a:xfrm>
        </p:spPr>
        <p:txBody>
          <a:bodyPr vert="horz" lIns="91440" tIns="45720" rIns="91440" bIns="45720" rtlCol="0" anchor="t">
            <a:normAutofit lnSpcReduction="10000"/>
          </a:bodyPr>
          <a:lstStyle/>
          <a:p>
            <a:r>
              <a:rPr lang="en-US">
                <a:ea typeface="+mn-lt"/>
                <a:cs typeface="+mn-lt"/>
              </a:rPr>
              <a:t>Skills and tools to be successful in planning:</a:t>
            </a:r>
          </a:p>
          <a:p>
            <a:pPr lvl="1"/>
            <a:r>
              <a:rPr lang="en-US">
                <a:ea typeface="+mn-lt"/>
                <a:cs typeface="+mn-lt"/>
              </a:rPr>
              <a:t>Teamwork</a:t>
            </a:r>
          </a:p>
          <a:p>
            <a:pPr lvl="1"/>
            <a:r>
              <a:rPr lang="en-US">
                <a:ea typeface="+mn-lt"/>
                <a:cs typeface="+mn-lt"/>
              </a:rPr>
              <a:t>Communication</a:t>
            </a:r>
          </a:p>
          <a:p>
            <a:pPr lvl="1"/>
            <a:r>
              <a:rPr lang="en-US">
                <a:ea typeface="+mn-lt"/>
                <a:cs typeface="+mn-lt"/>
              </a:rPr>
              <a:t>Mathematical modeling &amp; statistics</a:t>
            </a:r>
          </a:p>
          <a:p>
            <a:pPr lvl="1"/>
            <a:r>
              <a:rPr lang="en-US">
                <a:ea typeface="+mn-lt"/>
                <a:cs typeface="+mn-lt"/>
              </a:rPr>
              <a:t>Geographic Information Systems (GIS)</a:t>
            </a:r>
          </a:p>
          <a:p>
            <a:endParaRPr lang="en-US">
              <a:ea typeface="+mn-lt"/>
              <a:cs typeface="+mn-lt"/>
            </a:endParaRPr>
          </a:p>
          <a:p>
            <a:r>
              <a:rPr lang="en-US">
                <a:ea typeface="+mn-lt"/>
                <a:cs typeface="+mn-lt"/>
              </a:rPr>
              <a:t>Planning URLs or resources:</a:t>
            </a:r>
            <a:endParaRPr lang="en-US"/>
          </a:p>
          <a:p>
            <a:pPr lvl="1"/>
            <a:r>
              <a:rPr lang="en-US">
                <a:hlinkClick r:id="rId2"/>
              </a:rPr>
              <a:t>www.planning.org</a:t>
            </a:r>
            <a:endParaRPr lang="en-US"/>
          </a:p>
          <a:p>
            <a:pPr lvl="1"/>
            <a:r>
              <a:rPr lang="en-US">
                <a:hlinkClick r:id="rId3"/>
              </a:rPr>
              <a:t>www.transit.dot.gov</a:t>
            </a:r>
            <a:endParaRPr lang="en-US"/>
          </a:p>
          <a:p>
            <a:pPr lvl="1"/>
            <a:endParaRPr lang="en-US"/>
          </a:p>
          <a:p>
            <a:endParaRPr lang="en-US"/>
          </a:p>
        </p:txBody>
      </p:sp>
      <p:sp>
        <p:nvSpPr>
          <p:cNvPr id="3" name="Title 2">
            <a:extLst>
              <a:ext uri="{FF2B5EF4-FFF2-40B4-BE49-F238E27FC236}">
                <a16:creationId xmlns:a16="http://schemas.microsoft.com/office/drawing/2014/main" id="{A97BBDD6-EF8C-54E5-A947-6473FEAF367E}"/>
              </a:ext>
            </a:extLst>
          </p:cNvPr>
          <p:cNvSpPr>
            <a:spLocks noGrp="1"/>
          </p:cNvSpPr>
          <p:nvPr>
            <p:ph type="title"/>
          </p:nvPr>
        </p:nvSpPr>
        <p:spPr>
          <a:xfrm>
            <a:off x="402175" y="257002"/>
            <a:ext cx="4941478" cy="610863"/>
          </a:xfrm>
        </p:spPr>
        <p:txBody>
          <a:bodyPr/>
          <a:lstStyle/>
          <a:p>
            <a:r>
              <a:rPr lang="en-US"/>
              <a:t>Planning</a:t>
            </a:r>
          </a:p>
        </p:txBody>
      </p:sp>
      <p:sp>
        <p:nvSpPr>
          <p:cNvPr id="4" name="Date Placeholder 3">
            <a:extLst>
              <a:ext uri="{FF2B5EF4-FFF2-40B4-BE49-F238E27FC236}">
                <a16:creationId xmlns:a16="http://schemas.microsoft.com/office/drawing/2014/main" id="{BE1CAC68-852F-CA60-A127-DFE670A1DB57}"/>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6" name="Slide Number Placeholder 5">
            <a:extLst>
              <a:ext uri="{FF2B5EF4-FFF2-40B4-BE49-F238E27FC236}">
                <a16:creationId xmlns:a16="http://schemas.microsoft.com/office/drawing/2014/main" id="{E66B4091-16EF-47CE-296B-B0B42FCFD492}"/>
              </a:ext>
            </a:extLst>
          </p:cNvPr>
          <p:cNvSpPr>
            <a:spLocks noGrp="1"/>
          </p:cNvSpPr>
          <p:nvPr>
            <p:ph type="sldNum" sz="quarter" idx="13"/>
          </p:nvPr>
        </p:nvSpPr>
        <p:spPr/>
        <p:txBody>
          <a:bodyPr/>
          <a:lstStyle/>
          <a:p>
            <a:fld id="{294A09A9-5501-47C1-A89A-A340965A2BE2}" type="slidenum">
              <a:rPr lang="en-US" smtClean="0"/>
              <a:pPr/>
              <a:t>7</a:t>
            </a:fld>
            <a:endParaRPr lang="en-US">
              <a:latin typeface="+mn-lt"/>
            </a:endParaRPr>
          </a:p>
        </p:txBody>
      </p:sp>
      <p:pic>
        <p:nvPicPr>
          <p:cNvPr id="7" name="Picture 7" descr="Diagram&#10;&#10;Description automatically generated">
            <a:extLst>
              <a:ext uri="{FF2B5EF4-FFF2-40B4-BE49-F238E27FC236}">
                <a16:creationId xmlns:a16="http://schemas.microsoft.com/office/drawing/2014/main" id="{F075C68B-65F1-2012-C817-85D7D8EC43F2}"/>
              </a:ext>
            </a:extLst>
          </p:cNvPr>
          <p:cNvPicPr>
            <a:picLocks noChangeAspect="1"/>
          </p:cNvPicPr>
          <p:nvPr/>
        </p:nvPicPr>
        <p:blipFill>
          <a:blip r:embed="rId4"/>
          <a:stretch>
            <a:fillRect/>
          </a:stretch>
        </p:blipFill>
        <p:spPr>
          <a:xfrm>
            <a:off x="6258993" y="308134"/>
            <a:ext cx="2424852" cy="1404489"/>
          </a:xfrm>
          <a:prstGeom prst="rect">
            <a:avLst/>
          </a:prstGeom>
        </p:spPr>
      </p:pic>
      <p:pic>
        <p:nvPicPr>
          <p:cNvPr id="8" name="Picture 8">
            <a:extLst>
              <a:ext uri="{FF2B5EF4-FFF2-40B4-BE49-F238E27FC236}">
                <a16:creationId xmlns:a16="http://schemas.microsoft.com/office/drawing/2014/main" id="{6E754932-B419-6CEB-B872-E712729AB251}"/>
              </a:ext>
            </a:extLst>
          </p:cNvPr>
          <p:cNvPicPr>
            <a:picLocks noChangeAspect="1"/>
          </p:cNvPicPr>
          <p:nvPr/>
        </p:nvPicPr>
        <p:blipFill>
          <a:blip r:embed="rId5"/>
          <a:stretch>
            <a:fillRect/>
          </a:stretch>
        </p:blipFill>
        <p:spPr>
          <a:xfrm>
            <a:off x="6254811" y="2278939"/>
            <a:ext cx="2209368" cy="1415185"/>
          </a:xfrm>
          <a:prstGeom prst="rect">
            <a:avLst/>
          </a:prstGeom>
        </p:spPr>
      </p:pic>
      <p:pic>
        <p:nvPicPr>
          <p:cNvPr id="12" name="Picture 12">
            <a:extLst>
              <a:ext uri="{FF2B5EF4-FFF2-40B4-BE49-F238E27FC236}">
                <a16:creationId xmlns:a16="http://schemas.microsoft.com/office/drawing/2014/main" id="{FA3118EE-331C-D7DE-D748-71895E07BD93}"/>
              </a:ext>
            </a:extLst>
          </p:cNvPr>
          <p:cNvPicPr>
            <a:picLocks noChangeAspect="1"/>
          </p:cNvPicPr>
          <p:nvPr/>
        </p:nvPicPr>
        <p:blipFill>
          <a:blip r:embed="rId6"/>
          <a:stretch>
            <a:fillRect/>
          </a:stretch>
        </p:blipFill>
        <p:spPr>
          <a:xfrm>
            <a:off x="6257879" y="4273666"/>
            <a:ext cx="2109990" cy="1581816"/>
          </a:xfrm>
          <a:prstGeom prst="rect">
            <a:avLst/>
          </a:prstGeom>
        </p:spPr>
      </p:pic>
      <p:sp>
        <p:nvSpPr>
          <p:cNvPr id="10" name="TextBox 9">
            <a:extLst>
              <a:ext uri="{FF2B5EF4-FFF2-40B4-BE49-F238E27FC236}">
                <a16:creationId xmlns:a16="http://schemas.microsoft.com/office/drawing/2014/main" id="{6BC22D3C-B849-9514-E00C-8DF88908A77D}"/>
              </a:ext>
            </a:extLst>
          </p:cNvPr>
          <p:cNvSpPr txBox="1"/>
          <p:nvPr/>
        </p:nvSpPr>
        <p:spPr>
          <a:xfrm>
            <a:off x="6258517" y="5866855"/>
            <a:ext cx="2251363"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a:solidFill>
                  <a:schemeClr val="bg1"/>
                </a:solidFill>
              </a:rPr>
              <a:t>Public Engagement</a:t>
            </a:r>
          </a:p>
        </p:txBody>
      </p:sp>
      <p:sp>
        <p:nvSpPr>
          <p:cNvPr id="11" name="TextBox 10">
            <a:extLst>
              <a:ext uri="{FF2B5EF4-FFF2-40B4-BE49-F238E27FC236}">
                <a16:creationId xmlns:a16="http://schemas.microsoft.com/office/drawing/2014/main" id="{CEAA81C3-E353-307F-CAEA-2BAFC371E0D2}"/>
              </a:ext>
            </a:extLst>
          </p:cNvPr>
          <p:cNvSpPr txBox="1"/>
          <p:nvPr/>
        </p:nvSpPr>
        <p:spPr>
          <a:xfrm>
            <a:off x="9169366" y="5047290"/>
            <a:ext cx="2702123"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a:solidFill>
                  <a:schemeClr val="bg1"/>
                </a:solidFill>
              </a:rPr>
              <a:t>Geographic Information Systems</a:t>
            </a:r>
          </a:p>
        </p:txBody>
      </p:sp>
      <p:sp>
        <p:nvSpPr>
          <p:cNvPr id="13" name="TextBox 12">
            <a:extLst>
              <a:ext uri="{FF2B5EF4-FFF2-40B4-BE49-F238E27FC236}">
                <a16:creationId xmlns:a16="http://schemas.microsoft.com/office/drawing/2014/main" id="{00937FEF-71A2-D945-5EFF-8A6433B4CAE5}"/>
              </a:ext>
            </a:extLst>
          </p:cNvPr>
          <p:cNvSpPr txBox="1"/>
          <p:nvPr/>
        </p:nvSpPr>
        <p:spPr>
          <a:xfrm>
            <a:off x="6239561" y="1647630"/>
            <a:ext cx="2251363"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a:solidFill>
                  <a:schemeClr val="bg1"/>
                </a:solidFill>
              </a:rPr>
              <a:t>Land Use &amp; Zoning</a:t>
            </a:r>
          </a:p>
        </p:txBody>
      </p:sp>
      <p:sp>
        <p:nvSpPr>
          <p:cNvPr id="14" name="TextBox 13">
            <a:extLst>
              <a:ext uri="{FF2B5EF4-FFF2-40B4-BE49-F238E27FC236}">
                <a16:creationId xmlns:a16="http://schemas.microsoft.com/office/drawing/2014/main" id="{057C64B9-8CA3-FCFC-F9C3-9E553AB6B808}"/>
              </a:ext>
            </a:extLst>
          </p:cNvPr>
          <p:cNvSpPr txBox="1"/>
          <p:nvPr/>
        </p:nvSpPr>
        <p:spPr>
          <a:xfrm>
            <a:off x="6254337" y="3694172"/>
            <a:ext cx="2746168"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a:solidFill>
                  <a:schemeClr val="bg1"/>
                </a:solidFill>
              </a:rPr>
              <a:t>Multi-Modal &amp; Non-Motorized</a:t>
            </a:r>
          </a:p>
        </p:txBody>
      </p:sp>
      <p:pic>
        <p:nvPicPr>
          <p:cNvPr id="16" name="Picture 16">
            <a:extLst>
              <a:ext uri="{FF2B5EF4-FFF2-40B4-BE49-F238E27FC236}">
                <a16:creationId xmlns:a16="http://schemas.microsoft.com/office/drawing/2014/main" id="{944D6DE4-009D-4C05-25E4-8196468F029F}"/>
              </a:ext>
            </a:extLst>
          </p:cNvPr>
          <p:cNvPicPr>
            <a:picLocks noChangeAspect="1"/>
          </p:cNvPicPr>
          <p:nvPr/>
        </p:nvPicPr>
        <p:blipFill>
          <a:blip r:embed="rId7"/>
          <a:stretch>
            <a:fillRect/>
          </a:stretch>
        </p:blipFill>
        <p:spPr>
          <a:xfrm>
            <a:off x="8895678" y="390509"/>
            <a:ext cx="3267692" cy="1406021"/>
          </a:xfrm>
          <a:prstGeom prst="rect">
            <a:avLst/>
          </a:prstGeom>
        </p:spPr>
      </p:pic>
      <p:sp>
        <p:nvSpPr>
          <p:cNvPr id="17" name="TextBox 16">
            <a:extLst>
              <a:ext uri="{FF2B5EF4-FFF2-40B4-BE49-F238E27FC236}">
                <a16:creationId xmlns:a16="http://schemas.microsoft.com/office/drawing/2014/main" id="{AB92F7E7-963F-8147-ABED-D58DC73E7A9B}"/>
              </a:ext>
            </a:extLst>
          </p:cNvPr>
          <p:cNvSpPr txBox="1"/>
          <p:nvPr/>
        </p:nvSpPr>
        <p:spPr>
          <a:xfrm>
            <a:off x="8891716" y="1649442"/>
            <a:ext cx="2251363"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a:solidFill>
                  <a:schemeClr val="bg1"/>
                </a:solidFill>
              </a:rPr>
              <a:t>Transportation Planning</a:t>
            </a:r>
          </a:p>
        </p:txBody>
      </p:sp>
      <p:pic>
        <p:nvPicPr>
          <p:cNvPr id="15" name="Picture 17" descr="A picture containing shape&#10;&#10;Description automatically generated">
            <a:extLst>
              <a:ext uri="{FF2B5EF4-FFF2-40B4-BE49-F238E27FC236}">
                <a16:creationId xmlns:a16="http://schemas.microsoft.com/office/drawing/2014/main" id="{9AA8C2FB-BA23-2B58-1753-3B18F10C1347}"/>
              </a:ext>
            </a:extLst>
          </p:cNvPr>
          <p:cNvPicPr>
            <a:picLocks noChangeAspect="1"/>
          </p:cNvPicPr>
          <p:nvPr/>
        </p:nvPicPr>
        <p:blipFill rotWithShape="1">
          <a:blip r:embed="rId8"/>
          <a:srcRect t="329" r="60699"/>
          <a:stretch/>
        </p:blipFill>
        <p:spPr>
          <a:xfrm>
            <a:off x="9297934" y="1954225"/>
            <a:ext cx="2108407" cy="3107093"/>
          </a:xfrm>
          <a:prstGeom prst="rect">
            <a:avLst/>
          </a:prstGeom>
        </p:spPr>
      </p:pic>
    </p:spTree>
    <p:extLst>
      <p:ext uri="{BB962C8B-B14F-4D97-AF65-F5344CB8AC3E}">
        <p14:creationId xmlns:p14="http://schemas.microsoft.com/office/powerpoint/2010/main" val="28643702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7D1233D0-9287-634B-261B-78AD91B9CF51}"/>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5" name="Footer Placeholder 4">
            <a:extLst>
              <a:ext uri="{FF2B5EF4-FFF2-40B4-BE49-F238E27FC236}">
                <a16:creationId xmlns:a16="http://schemas.microsoft.com/office/drawing/2014/main" id="{0E49604D-1CC3-CF55-9768-86BE1BAA923E}"/>
              </a:ext>
            </a:extLst>
          </p:cNvPr>
          <p:cNvSpPr>
            <a:spLocks noGrp="1"/>
          </p:cNvSpPr>
          <p:nvPr>
            <p:ph type="ftr" sz="quarter" idx="12"/>
          </p:nvPr>
        </p:nvSpPr>
        <p:spPr/>
        <p:txBody>
          <a:bodyPr/>
          <a:lstStyle/>
          <a:p>
            <a:endParaRPr lang="en-US" b="0"/>
          </a:p>
        </p:txBody>
      </p:sp>
      <p:sp>
        <p:nvSpPr>
          <p:cNvPr id="6" name="Slide Number Placeholder 5">
            <a:extLst>
              <a:ext uri="{FF2B5EF4-FFF2-40B4-BE49-F238E27FC236}">
                <a16:creationId xmlns:a16="http://schemas.microsoft.com/office/drawing/2014/main" id="{DC600A6B-5098-8D9A-D1C9-CFE93B92FE37}"/>
              </a:ext>
            </a:extLst>
          </p:cNvPr>
          <p:cNvSpPr>
            <a:spLocks noGrp="1"/>
          </p:cNvSpPr>
          <p:nvPr>
            <p:ph type="sldNum" sz="quarter" idx="13"/>
          </p:nvPr>
        </p:nvSpPr>
        <p:spPr/>
        <p:txBody>
          <a:bodyPr/>
          <a:lstStyle/>
          <a:p>
            <a:fld id="{294A09A9-5501-47C1-A89A-A340965A2BE2}" type="slidenum">
              <a:rPr lang="en-US" smtClean="0"/>
              <a:pPr/>
              <a:t>8</a:t>
            </a:fld>
            <a:endParaRPr lang="en-US">
              <a:latin typeface="+mn-lt"/>
            </a:endParaRPr>
          </a:p>
        </p:txBody>
      </p:sp>
      <p:pic>
        <p:nvPicPr>
          <p:cNvPr id="8" name="Picture 8" descr="Diagram&#10;&#10;Description automatically generated">
            <a:extLst>
              <a:ext uri="{FF2B5EF4-FFF2-40B4-BE49-F238E27FC236}">
                <a16:creationId xmlns:a16="http://schemas.microsoft.com/office/drawing/2014/main" id="{CB7084B0-D031-F575-9BA3-C1B977051686}"/>
              </a:ext>
            </a:extLst>
          </p:cNvPr>
          <p:cNvPicPr>
            <a:picLocks noChangeAspect="1"/>
          </p:cNvPicPr>
          <p:nvPr/>
        </p:nvPicPr>
        <p:blipFill>
          <a:blip r:embed="rId2"/>
          <a:stretch>
            <a:fillRect/>
          </a:stretch>
        </p:blipFill>
        <p:spPr>
          <a:xfrm>
            <a:off x="1478479" y="-38267"/>
            <a:ext cx="10353302" cy="6894949"/>
          </a:xfrm>
          <a:prstGeom prst="rect">
            <a:avLst/>
          </a:prstGeom>
        </p:spPr>
      </p:pic>
    </p:spTree>
    <p:extLst>
      <p:ext uri="{BB962C8B-B14F-4D97-AF65-F5344CB8AC3E}">
        <p14:creationId xmlns:p14="http://schemas.microsoft.com/office/powerpoint/2010/main" val="2287067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1BAEB0B-80E2-4B46-B867-2C8132FF2CED}"/>
              </a:ext>
            </a:extLst>
          </p:cNvPr>
          <p:cNvSpPr>
            <a:spLocks noGrp="1"/>
          </p:cNvSpPr>
          <p:nvPr>
            <p:ph type="body" sz="quarter" idx="10"/>
          </p:nvPr>
        </p:nvSpPr>
        <p:spPr>
          <a:xfrm>
            <a:off x="665512" y="1001484"/>
            <a:ext cx="6474535" cy="5752343"/>
          </a:xfrm>
        </p:spPr>
        <p:txBody>
          <a:bodyPr vert="horz" lIns="91440" tIns="45720" rIns="91440" bIns="45720" rtlCol="0" anchor="t">
            <a:normAutofit/>
          </a:bodyPr>
          <a:lstStyle/>
          <a:p>
            <a:r>
              <a:rPr lang="en-US"/>
              <a:t>Environmental Planners make sure that development projects </a:t>
            </a:r>
            <a:r>
              <a:rPr lang="en-US" b="1" i="1"/>
              <a:t>comply with environmental laws &amp; regulations</a:t>
            </a:r>
            <a:r>
              <a:rPr lang="en-US"/>
              <a:t>. They help reduce impacts, facilitate environmental permitting, and write environmental reports and documents.</a:t>
            </a:r>
          </a:p>
          <a:p>
            <a:r>
              <a:rPr lang="en-US"/>
              <a:t>National Environmental Policy Act (NEPA) of 1969</a:t>
            </a:r>
          </a:p>
          <a:p>
            <a:pPr lvl="1"/>
            <a:r>
              <a:rPr lang="en-US"/>
              <a:t>Federal act to ensure consideration of impacts to natural, social, and built environment</a:t>
            </a:r>
          </a:p>
          <a:p>
            <a:endParaRPr lang="en-US"/>
          </a:p>
        </p:txBody>
      </p:sp>
      <p:sp>
        <p:nvSpPr>
          <p:cNvPr id="3" name="Title 2">
            <a:extLst>
              <a:ext uri="{FF2B5EF4-FFF2-40B4-BE49-F238E27FC236}">
                <a16:creationId xmlns:a16="http://schemas.microsoft.com/office/drawing/2014/main" id="{422AF8E5-3861-4771-9C63-8099EA19C8C1}"/>
              </a:ext>
            </a:extLst>
          </p:cNvPr>
          <p:cNvSpPr>
            <a:spLocks noGrp="1"/>
          </p:cNvSpPr>
          <p:nvPr>
            <p:ph type="title"/>
          </p:nvPr>
        </p:nvSpPr>
        <p:spPr>
          <a:xfrm>
            <a:off x="617659" y="314985"/>
            <a:ext cx="9750984" cy="610863"/>
          </a:xfrm>
        </p:spPr>
        <p:txBody>
          <a:bodyPr>
            <a:normAutofit/>
          </a:bodyPr>
          <a:lstStyle/>
          <a:p>
            <a:r>
              <a:rPr lang="en-US"/>
              <a:t>Environmental Planners </a:t>
            </a:r>
          </a:p>
        </p:txBody>
      </p:sp>
      <p:sp>
        <p:nvSpPr>
          <p:cNvPr id="4" name="Date Placeholder 3">
            <a:extLst>
              <a:ext uri="{FF2B5EF4-FFF2-40B4-BE49-F238E27FC236}">
                <a16:creationId xmlns:a16="http://schemas.microsoft.com/office/drawing/2014/main" id="{D9F999F3-E0FC-4161-881E-FC8D2137632D}"/>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6" name="Slide Number Placeholder 5">
            <a:extLst>
              <a:ext uri="{FF2B5EF4-FFF2-40B4-BE49-F238E27FC236}">
                <a16:creationId xmlns:a16="http://schemas.microsoft.com/office/drawing/2014/main" id="{E18A6C46-4BEF-4DD7-BF1C-6D1A1D021584}"/>
              </a:ext>
            </a:extLst>
          </p:cNvPr>
          <p:cNvSpPr>
            <a:spLocks noGrp="1"/>
          </p:cNvSpPr>
          <p:nvPr>
            <p:ph type="sldNum" sz="quarter" idx="13"/>
          </p:nvPr>
        </p:nvSpPr>
        <p:spPr/>
        <p:txBody>
          <a:bodyPr/>
          <a:lstStyle/>
          <a:p>
            <a:fld id="{294A09A9-5501-47C1-A89A-A340965A2BE2}" type="slidenum">
              <a:rPr lang="en-US" smtClean="0"/>
              <a:pPr/>
              <a:t>9</a:t>
            </a:fld>
            <a:endParaRPr lang="en-US">
              <a:latin typeface="+mn-lt"/>
            </a:endParaRPr>
          </a:p>
        </p:txBody>
      </p:sp>
      <p:graphicFrame>
        <p:nvGraphicFramePr>
          <p:cNvPr id="7" name="Diagram 6">
            <a:extLst>
              <a:ext uri="{FF2B5EF4-FFF2-40B4-BE49-F238E27FC236}">
                <a16:creationId xmlns:a16="http://schemas.microsoft.com/office/drawing/2014/main" id="{315802F6-3D81-48C0-9B84-4F0AEEAC1261}"/>
              </a:ext>
            </a:extLst>
          </p:cNvPr>
          <p:cNvGraphicFramePr/>
          <p:nvPr>
            <p:extLst>
              <p:ext uri="{D42A27DB-BD31-4B8C-83A1-F6EECF244321}">
                <p14:modId xmlns:p14="http://schemas.microsoft.com/office/powerpoint/2010/main" val="3015883120"/>
              </p:ext>
            </p:extLst>
          </p:nvPr>
        </p:nvGraphicFramePr>
        <p:xfrm>
          <a:off x="7302047" y="385614"/>
          <a:ext cx="451141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66304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D657566-8AE8-4B83-990E-5B331DF35E20}"/>
              </a:ext>
            </a:extLst>
          </p:cNvPr>
          <p:cNvSpPr>
            <a:spLocks noGrp="1"/>
          </p:cNvSpPr>
          <p:nvPr>
            <p:ph type="body" sz="quarter" idx="10"/>
          </p:nvPr>
        </p:nvSpPr>
        <p:spPr>
          <a:xfrm>
            <a:off x="1220808" y="1058213"/>
            <a:ext cx="10360960" cy="4732905"/>
          </a:xfrm>
        </p:spPr>
        <p:txBody>
          <a:bodyPr vert="horz" lIns="91440" tIns="45720" rIns="91440" bIns="45720" rtlCol="0" anchor="t">
            <a:normAutofit lnSpcReduction="10000"/>
          </a:bodyPr>
          <a:lstStyle/>
          <a:p>
            <a:r>
              <a:rPr lang="en-US"/>
              <a:t>Result of NEPA Process:</a:t>
            </a:r>
          </a:p>
          <a:p>
            <a:pPr lvl="1"/>
            <a:r>
              <a:rPr lang="en-US"/>
              <a:t>Selection of an alternative that </a:t>
            </a:r>
            <a:r>
              <a:rPr lang="en-US">
                <a:cs typeface="Arial" panose="020B0604020202020204" pitchFamily="34" charset="0"/>
              </a:rPr>
              <a:t>avoids, minimizes, or mitigates impacts</a:t>
            </a:r>
          </a:p>
          <a:p>
            <a:pPr lvl="1"/>
            <a:r>
              <a:rPr lang="en-US" baseline="0"/>
              <a:t>Public involvement all stages of the study</a:t>
            </a:r>
          </a:p>
          <a:p>
            <a:pPr lvl="1"/>
            <a:r>
              <a:rPr lang="en-US">
                <a:cs typeface="Arial"/>
              </a:rPr>
              <a:t>Transparent documentation</a:t>
            </a:r>
          </a:p>
          <a:p>
            <a:r>
              <a:rPr lang="en-US">
                <a:ea typeface="+mn-lt"/>
                <a:cs typeface="+mn-lt"/>
              </a:rPr>
              <a:t>Skills and tools to be successful in environmental:</a:t>
            </a:r>
          </a:p>
          <a:p>
            <a:pPr lvl="1"/>
            <a:r>
              <a:rPr lang="en-US">
                <a:ea typeface="+mn-lt"/>
                <a:cs typeface="+mn-lt"/>
              </a:rPr>
              <a:t>Sense of design and layout, with an attention to detail</a:t>
            </a:r>
          </a:p>
          <a:p>
            <a:pPr lvl="1"/>
            <a:r>
              <a:rPr lang="en-US">
                <a:ea typeface="+mn-lt"/>
                <a:cs typeface="+mn-lt"/>
              </a:rPr>
              <a:t>Communication</a:t>
            </a:r>
          </a:p>
          <a:p>
            <a:pPr lvl="1"/>
            <a:r>
              <a:rPr lang="en-US">
                <a:ea typeface="+mn-lt"/>
                <a:cs typeface="+mn-lt"/>
              </a:rPr>
              <a:t>Field skills, data collection, &amp; analysis</a:t>
            </a:r>
          </a:p>
          <a:p>
            <a:pPr lvl="1"/>
            <a:r>
              <a:rPr lang="en-US">
                <a:ea typeface="+mn-lt"/>
                <a:cs typeface="+mn-lt"/>
              </a:rPr>
              <a:t>Critical thinking</a:t>
            </a:r>
          </a:p>
          <a:p>
            <a:pPr lvl="1"/>
            <a:r>
              <a:rPr lang="en-US">
                <a:ea typeface="+mn-lt"/>
                <a:cs typeface="+mn-lt"/>
              </a:rPr>
              <a:t>Geographic Information Systems</a:t>
            </a:r>
          </a:p>
          <a:p>
            <a:pPr marL="285750" indent="-285750">
              <a:buFont typeface="Arial,Sans-Serif" panose="05000000000000000000" pitchFamily="2" charset="2"/>
              <a:buChar char="•"/>
            </a:pPr>
            <a:r>
              <a:rPr lang="en-US">
                <a:ea typeface="+mn-lt"/>
                <a:cs typeface="+mn-lt"/>
              </a:rPr>
              <a:t>Planning URLs or resources:</a:t>
            </a:r>
            <a:endParaRPr lang="en-US"/>
          </a:p>
          <a:p>
            <a:pPr marL="914400" lvl="1" indent="-457200">
              <a:lnSpc>
                <a:spcPct val="100000"/>
              </a:lnSpc>
              <a:spcBef>
                <a:spcPts val="0"/>
              </a:spcBef>
              <a:buFont typeface="Arial,Sans-Serif" panose="05000000000000000000" pitchFamily="2" charset="2"/>
              <a:buChar char="•"/>
            </a:pPr>
            <a:r>
              <a:rPr lang="en-US">
                <a:ea typeface="+mn-lt"/>
                <a:cs typeface="+mn-lt"/>
                <a:hlinkClick r:id="rId2"/>
              </a:rPr>
              <a:t>www.environment.fhwa.dot.gov/nepa/nepa_projDev.aspx</a:t>
            </a:r>
            <a:r>
              <a:rPr lang="en-US">
                <a:ea typeface="+mn-lt"/>
                <a:cs typeface="+mn-lt"/>
              </a:rPr>
              <a:t> </a:t>
            </a:r>
          </a:p>
        </p:txBody>
      </p:sp>
      <p:sp>
        <p:nvSpPr>
          <p:cNvPr id="3" name="Title 2">
            <a:extLst>
              <a:ext uri="{FF2B5EF4-FFF2-40B4-BE49-F238E27FC236}">
                <a16:creationId xmlns:a16="http://schemas.microsoft.com/office/drawing/2014/main" id="{98468144-CB41-4465-B7BD-53201F2FC0BC}"/>
              </a:ext>
            </a:extLst>
          </p:cNvPr>
          <p:cNvSpPr>
            <a:spLocks noGrp="1"/>
          </p:cNvSpPr>
          <p:nvPr>
            <p:ph type="title"/>
          </p:nvPr>
        </p:nvSpPr>
        <p:spPr>
          <a:xfrm>
            <a:off x="1221599" y="449767"/>
            <a:ext cx="6384733" cy="610863"/>
          </a:xfrm>
        </p:spPr>
        <p:txBody>
          <a:bodyPr>
            <a:normAutofit/>
          </a:bodyPr>
          <a:lstStyle/>
          <a:p>
            <a:r>
              <a:rPr lang="en-US"/>
              <a:t>Environmental</a:t>
            </a:r>
          </a:p>
        </p:txBody>
      </p:sp>
      <p:sp>
        <p:nvSpPr>
          <p:cNvPr id="4" name="Date Placeholder 3">
            <a:extLst>
              <a:ext uri="{FF2B5EF4-FFF2-40B4-BE49-F238E27FC236}">
                <a16:creationId xmlns:a16="http://schemas.microsoft.com/office/drawing/2014/main" id="{35537135-D237-49D8-A332-B73FF453CD7C}"/>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6" name="Slide Number Placeholder 5">
            <a:extLst>
              <a:ext uri="{FF2B5EF4-FFF2-40B4-BE49-F238E27FC236}">
                <a16:creationId xmlns:a16="http://schemas.microsoft.com/office/drawing/2014/main" id="{6F844881-B827-46F5-AE9B-D47827B0EA0E}"/>
              </a:ext>
            </a:extLst>
          </p:cNvPr>
          <p:cNvSpPr>
            <a:spLocks noGrp="1"/>
          </p:cNvSpPr>
          <p:nvPr>
            <p:ph type="sldNum" sz="quarter" idx="13"/>
          </p:nvPr>
        </p:nvSpPr>
        <p:spPr/>
        <p:txBody>
          <a:bodyPr/>
          <a:lstStyle/>
          <a:p>
            <a:fld id="{294A09A9-5501-47C1-A89A-A340965A2BE2}" type="slidenum">
              <a:rPr lang="en-US" smtClean="0"/>
              <a:pPr/>
              <a:t>10</a:t>
            </a:fld>
            <a:endParaRPr lang="en-US">
              <a:latin typeface="+mn-lt"/>
            </a:endParaRPr>
          </a:p>
        </p:txBody>
      </p:sp>
    </p:spTree>
    <p:extLst>
      <p:ext uri="{BB962C8B-B14F-4D97-AF65-F5344CB8AC3E}">
        <p14:creationId xmlns:p14="http://schemas.microsoft.com/office/powerpoint/2010/main" val="40425949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EFBFEEA-0331-4766-5F7C-826E8EFBB0EE}"/>
              </a:ext>
            </a:extLst>
          </p:cNvPr>
          <p:cNvSpPr>
            <a:spLocks noGrp="1"/>
          </p:cNvSpPr>
          <p:nvPr>
            <p:ph type="body" sz="quarter" idx="10"/>
          </p:nvPr>
        </p:nvSpPr>
        <p:spPr>
          <a:xfrm>
            <a:off x="912915" y="1624939"/>
            <a:ext cx="7827558" cy="3927976"/>
          </a:xfrm>
        </p:spPr>
        <p:txBody>
          <a:bodyPr vert="horz" lIns="91440" tIns="45720" rIns="91440" bIns="45720" rtlCol="0" anchor="t">
            <a:normAutofit/>
          </a:bodyPr>
          <a:lstStyle/>
          <a:p>
            <a:r>
              <a:rPr lang="en-US"/>
              <a:t>Traffic Engineers are a branch of civil engineering that uses engineering techniques to achieve </a:t>
            </a:r>
            <a:r>
              <a:rPr lang="en-US" b="1" i="1"/>
              <a:t>safe</a:t>
            </a:r>
            <a:r>
              <a:rPr lang="en-US"/>
              <a:t> </a:t>
            </a:r>
            <a:r>
              <a:rPr lang="en-US" b="1" i="1"/>
              <a:t>and efficient movement of people and goods</a:t>
            </a:r>
            <a:r>
              <a:rPr lang="en-US"/>
              <a:t> on roadways. Key areas:</a:t>
            </a:r>
          </a:p>
          <a:p>
            <a:pPr lvl="1"/>
            <a:r>
              <a:rPr lang="en-US"/>
              <a:t>Roadway and highway geometry</a:t>
            </a:r>
          </a:p>
          <a:p>
            <a:pPr lvl="1"/>
            <a:r>
              <a:rPr lang="en-US"/>
              <a:t>Sidewalks and crosswalks</a:t>
            </a:r>
          </a:p>
          <a:p>
            <a:pPr lvl="1"/>
            <a:r>
              <a:rPr lang="en-US"/>
              <a:t>Cycling infrastructure</a:t>
            </a:r>
          </a:p>
          <a:p>
            <a:pPr lvl="1"/>
            <a:r>
              <a:rPr lang="en-US"/>
              <a:t>Traffic signing and roadway markings</a:t>
            </a:r>
          </a:p>
          <a:p>
            <a:pPr lvl="1"/>
            <a:r>
              <a:rPr lang="en-US"/>
              <a:t>Traffic Signals</a:t>
            </a:r>
          </a:p>
        </p:txBody>
      </p:sp>
      <p:sp>
        <p:nvSpPr>
          <p:cNvPr id="3" name="Title 2">
            <a:extLst>
              <a:ext uri="{FF2B5EF4-FFF2-40B4-BE49-F238E27FC236}">
                <a16:creationId xmlns:a16="http://schemas.microsoft.com/office/drawing/2014/main" id="{3B176526-BA0B-EC0C-2798-C12D1D3A7CA1}"/>
              </a:ext>
            </a:extLst>
          </p:cNvPr>
          <p:cNvSpPr>
            <a:spLocks noGrp="1"/>
          </p:cNvSpPr>
          <p:nvPr>
            <p:ph type="title"/>
          </p:nvPr>
        </p:nvSpPr>
        <p:spPr>
          <a:xfrm>
            <a:off x="910361" y="567824"/>
            <a:ext cx="4941478" cy="610863"/>
          </a:xfrm>
        </p:spPr>
        <p:txBody>
          <a:bodyPr/>
          <a:lstStyle/>
          <a:p>
            <a:r>
              <a:rPr lang="en-US"/>
              <a:t>Traffic Engineering</a:t>
            </a:r>
          </a:p>
        </p:txBody>
      </p:sp>
      <p:sp>
        <p:nvSpPr>
          <p:cNvPr id="4" name="Date Placeholder 3">
            <a:extLst>
              <a:ext uri="{FF2B5EF4-FFF2-40B4-BE49-F238E27FC236}">
                <a16:creationId xmlns:a16="http://schemas.microsoft.com/office/drawing/2014/main" id="{D2A4F665-9BC8-1EB1-4F6E-B1B22AE30E06}"/>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6" name="Slide Number Placeholder 5">
            <a:extLst>
              <a:ext uri="{FF2B5EF4-FFF2-40B4-BE49-F238E27FC236}">
                <a16:creationId xmlns:a16="http://schemas.microsoft.com/office/drawing/2014/main" id="{41E8E264-339F-82CD-CA2A-91840B998B7B}"/>
              </a:ext>
            </a:extLst>
          </p:cNvPr>
          <p:cNvSpPr>
            <a:spLocks noGrp="1"/>
          </p:cNvSpPr>
          <p:nvPr>
            <p:ph type="sldNum" sz="quarter" idx="13"/>
          </p:nvPr>
        </p:nvSpPr>
        <p:spPr/>
        <p:txBody>
          <a:bodyPr/>
          <a:lstStyle/>
          <a:p>
            <a:fld id="{294A09A9-5501-47C1-A89A-A340965A2BE2}" type="slidenum">
              <a:rPr lang="en-US" smtClean="0"/>
              <a:pPr/>
              <a:t>11</a:t>
            </a:fld>
            <a:endParaRPr lang="en-US">
              <a:latin typeface="+mn-lt"/>
            </a:endParaRPr>
          </a:p>
        </p:txBody>
      </p:sp>
      <p:pic>
        <p:nvPicPr>
          <p:cNvPr id="7" name="Picture 7">
            <a:extLst>
              <a:ext uri="{FF2B5EF4-FFF2-40B4-BE49-F238E27FC236}">
                <a16:creationId xmlns:a16="http://schemas.microsoft.com/office/drawing/2014/main" id="{AB2066F2-5327-DB5C-CD15-9C42294FD6DB}"/>
              </a:ext>
            </a:extLst>
          </p:cNvPr>
          <p:cNvPicPr>
            <a:picLocks noChangeAspect="1"/>
          </p:cNvPicPr>
          <p:nvPr/>
        </p:nvPicPr>
        <p:blipFill>
          <a:blip r:embed="rId2"/>
          <a:stretch>
            <a:fillRect/>
          </a:stretch>
        </p:blipFill>
        <p:spPr>
          <a:xfrm>
            <a:off x="8984364" y="285750"/>
            <a:ext cx="2813091" cy="2169720"/>
          </a:xfrm>
          <a:prstGeom prst="rect">
            <a:avLst/>
          </a:prstGeom>
        </p:spPr>
      </p:pic>
      <p:pic>
        <p:nvPicPr>
          <p:cNvPr id="8" name="Picture 8" descr="A picture containing text, clock&#10;&#10;Description automatically generated">
            <a:extLst>
              <a:ext uri="{FF2B5EF4-FFF2-40B4-BE49-F238E27FC236}">
                <a16:creationId xmlns:a16="http://schemas.microsoft.com/office/drawing/2014/main" id="{60ACEBB7-4F9B-D2DB-990F-3F60ECA27934}"/>
              </a:ext>
            </a:extLst>
          </p:cNvPr>
          <p:cNvPicPr>
            <a:picLocks noChangeAspect="1"/>
          </p:cNvPicPr>
          <p:nvPr/>
        </p:nvPicPr>
        <p:blipFill>
          <a:blip r:embed="rId3"/>
          <a:stretch>
            <a:fillRect/>
          </a:stretch>
        </p:blipFill>
        <p:spPr>
          <a:xfrm>
            <a:off x="9103365" y="2675845"/>
            <a:ext cx="2515713" cy="2535505"/>
          </a:xfrm>
          <a:prstGeom prst="rect">
            <a:avLst/>
          </a:prstGeom>
        </p:spPr>
      </p:pic>
    </p:spTree>
    <p:extLst>
      <p:ext uri="{BB962C8B-B14F-4D97-AF65-F5344CB8AC3E}">
        <p14:creationId xmlns:p14="http://schemas.microsoft.com/office/powerpoint/2010/main" val="31370855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B176526-BA0B-EC0C-2798-C12D1D3A7CA1}"/>
              </a:ext>
            </a:extLst>
          </p:cNvPr>
          <p:cNvSpPr>
            <a:spLocks noGrp="1"/>
          </p:cNvSpPr>
          <p:nvPr>
            <p:ph type="title"/>
          </p:nvPr>
        </p:nvSpPr>
        <p:spPr>
          <a:xfrm>
            <a:off x="564555" y="197625"/>
            <a:ext cx="4941478" cy="610863"/>
          </a:xfrm>
        </p:spPr>
        <p:txBody>
          <a:bodyPr/>
          <a:lstStyle/>
          <a:p>
            <a:r>
              <a:rPr lang="en-US"/>
              <a:t>Traffic Engineering</a:t>
            </a:r>
          </a:p>
        </p:txBody>
      </p:sp>
      <p:sp>
        <p:nvSpPr>
          <p:cNvPr id="4" name="Date Placeholder 3">
            <a:extLst>
              <a:ext uri="{FF2B5EF4-FFF2-40B4-BE49-F238E27FC236}">
                <a16:creationId xmlns:a16="http://schemas.microsoft.com/office/drawing/2014/main" id="{D2A4F665-9BC8-1EB1-4F6E-B1B22AE30E06}"/>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6" name="Slide Number Placeholder 5">
            <a:extLst>
              <a:ext uri="{FF2B5EF4-FFF2-40B4-BE49-F238E27FC236}">
                <a16:creationId xmlns:a16="http://schemas.microsoft.com/office/drawing/2014/main" id="{41E8E264-339F-82CD-CA2A-91840B998B7B}"/>
              </a:ext>
            </a:extLst>
          </p:cNvPr>
          <p:cNvSpPr>
            <a:spLocks noGrp="1"/>
          </p:cNvSpPr>
          <p:nvPr>
            <p:ph type="sldNum" sz="quarter" idx="13"/>
          </p:nvPr>
        </p:nvSpPr>
        <p:spPr/>
        <p:txBody>
          <a:bodyPr/>
          <a:lstStyle/>
          <a:p>
            <a:fld id="{294A09A9-5501-47C1-A89A-A340965A2BE2}" type="slidenum">
              <a:rPr lang="en-US" smtClean="0"/>
              <a:pPr/>
              <a:t>12</a:t>
            </a:fld>
            <a:endParaRPr lang="en-US">
              <a:latin typeface="+mn-lt"/>
            </a:endParaRPr>
          </a:p>
        </p:txBody>
      </p:sp>
      <p:pic>
        <p:nvPicPr>
          <p:cNvPr id="7" name="Picture 7">
            <a:extLst>
              <a:ext uri="{FF2B5EF4-FFF2-40B4-BE49-F238E27FC236}">
                <a16:creationId xmlns:a16="http://schemas.microsoft.com/office/drawing/2014/main" id="{DF7B5B75-C67F-9B6F-1739-B8391A996597}"/>
              </a:ext>
            </a:extLst>
          </p:cNvPr>
          <p:cNvPicPr>
            <a:picLocks noChangeAspect="1"/>
          </p:cNvPicPr>
          <p:nvPr/>
        </p:nvPicPr>
        <p:blipFill>
          <a:blip r:embed="rId2"/>
          <a:stretch>
            <a:fillRect/>
          </a:stretch>
        </p:blipFill>
        <p:spPr>
          <a:xfrm>
            <a:off x="7078418" y="196823"/>
            <a:ext cx="2743200" cy="1597981"/>
          </a:xfrm>
          <a:prstGeom prst="rect">
            <a:avLst/>
          </a:prstGeom>
        </p:spPr>
      </p:pic>
      <p:pic>
        <p:nvPicPr>
          <p:cNvPr id="8" name="Picture 8">
            <a:extLst>
              <a:ext uri="{FF2B5EF4-FFF2-40B4-BE49-F238E27FC236}">
                <a16:creationId xmlns:a16="http://schemas.microsoft.com/office/drawing/2014/main" id="{2783CE47-74C5-ADB7-7A32-7E3A9622EF01}"/>
              </a:ext>
            </a:extLst>
          </p:cNvPr>
          <p:cNvPicPr>
            <a:picLocks noChangeAspect="1"/>
          </p:cNvPicPr>
          <p:nvPr/>
        </p:nvPicPr>
        <p:blipFill>
          <a:blip r:embed="rId3"/>
          <a:stretch>
            <a:fillRect/>
          </a:stretch>
        </p:blipFill>
        <p:spPr>
          <a:xfrm>
            <a:off x="10257983" y="309668"/>
            <a:ext cx="1619250" cy="1228725"/>
          </a:xfrm>
          <a:prstGeom prst="rect">
            <a:avLst/>
          </a:prstGeom>
        </p:spPr>
      </p:pic>
      <p:pic>
        <p:nvPicPr>
          <p:cNvPr id="9" name="Picture 9" descr="A picture containing text, scene, road&#10;&#10;Description automatically generated">
            <a:extLst>
              <a:ext uri="{FF2B5EF4-FFF2-40B4-BE49-F238E27FC236}">
                <a16:creationId xmlns:a16="http://schemas.microsoft.com/office/drawing/2014/main" id="{CF6CD602-95B0-7CE3-AECC-577C7A61B7F8}"/>
              </a:ext>
            </a:extLst>
          </p:cNvPr>
          <p:cNvPicPr>
            <a:picLocks noChangeAspect="1"/>
          </p:cNvPicPr>
          <p:nvPr/>
        </p:nvPicPr>
        <p:blipFill>
          <a:blip r:embed="rId4"/>
          <a:stretch>
            <a:fillRect/>
          </a:stretch>
        </p:blipFill>
        <p:spPr>
          <a:xfrm>
            <a:off x="7076709" y="2204084"/>
            <a:ext cx="2732817" cy="1482661"/>
          </a:xfrm>
          <a:prstGeom prst="rect">
            <a:avLst/>
          </a:prstGeom>
        </p:spPr>
      </p:pic>
      <p:sp>
        <p:nvSpPr>
          <p:cNvPr id="10" name="TextBox 9">
            <a:extLst>
              <a:ext uri="{FF2B5EF4-FFF2-40B4-BE49-F238E27FC236}">
                <a16:creationId xmlns:a16="http://schemas.microsoft.com/office/drawing/2014/main" id="{744613E7-55F9-359C-E1FB-A07428B55188}"/>
              </a:ext>
            </a:extLst>
          </p:cNvPr>
          <p:cNvSpPr txBox="1"/>
          <p:nvPr/>
        </p:nvSpPr>
        <p:spPr>
          <a:xfrm>
            <a:off x="7075574" y="3648109"/>
            <a:ext cx="150915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a:solidFill>
                  <a:schemeClr val="bg1"/>
                </a:solidFill>
              </a:rPr>
              <a:t>Traffic Safety</a:t>
            </a:r>
          </a:p>
        </p:txBody>
      </p:sp>
      <p:sp>
        <p:nvSpPr>
          <p:cNvPr id="11" name="TextBox 10">
            <a:extLst>
              <a:ext uri="{FF2B5EF4-FFF2-40B4-BE49-F238E27FC236}">
                <a16:creationId xmlns:a16="http://schemas.microsoft.com/office/drawing/2014/main" id="{61B7DEB2-4E29-943D-CDC9-F42387378A19}"/>
              </a:ext>
            </a:extLst>
          </p:cNvPr>
          <p:cNvSpPr txBox="1"/>
          <p:nvPr/>
        </p:nvSpPr>
        <p:spPr>
          <a:xfrm>
            <a:off x="7073762" y="1798234"/>
            <a:ext cx="1904999"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a:solidFill>
                  <a:schemeClr val="bg1"/>
                </a:solidFill>
              </a:rPr>
              <a:t>Traffic Operations</a:t>
            </a:r>
          </a:p>
        </p:txBody>
      </p:sp>
      <p:sp>
        <p:nvSpPr>
          <p:cNvPr id="12" name="TextBox 11">
            <a:extLst>
              <a:ext uri="{FF2B5EF4-FFF2-40B4-BE49-F238E27FC236}">
                <a16:creationId xmlns:a16="http://schemas.microsoft.com/office/drawing/2014/main" id="{5B0E5CEB-64C6-758F-D13F-C8042DC3BDAA}"/>
              </a:ext>
            </a:extLst>
          </p:cNvPr>
          <p:cNvSpPr txBox="1"/>
          <p:nvPr/>
        </p:nvSpPr>
        <p:spPr>
          <a:xfrm>
            <a:off x="10219049" y="1606862"/>
            <a:ext cx="150915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a:solidFill>
                  <a:schemeClr val="bg1"/>
                </a:solidFill>
              </a:rPr>
              <a:t>Signal Design</a:t>
            </a:r>
          </a:p>
        </p:txBody>
      </p:sp>
      <p:pic>
        <p:nvPicPr>
          <p:cNvPr id="13" name="Picture 13">
            <a:extLst>
              <a:ext uri="{FF2B5EF4-FFF2-40B4-BE49-F238E27FC236}">
                <a16:creationId xmlns:a16="http://schemas.microsoft.com/office/drawing/2014/main" id="{88E8139F-863B-5BDF-155A-40D51A7EB1C5}"/>
              </a:ext>
            </a:extLst>
          </p:cNvPr>
          <p:cNvPicPr>
            <a:picLocks noChangeAspect="1"/>
          </p:cNvPicPr>
          <p:nvPr/>
        </p:nvPicPr>
        <p:blipFill>
          <a:blip r:embed="rId5"/>
          <a:stretch>
            <a:fillRect/>
          </a:stretch>
        </p:blipFill>
        <p:spPr>
          <a:xfrm>
            <a:off x="10306038" y="2149006"/>
            <a:ext cx="1563977" cy="2216552"/>
          </a:xfrm>
          <a:prstGeom prst="rect">
            <a:avLst/>
          </a:prstGeom>
        </p:spPr>
      </p:pic>
      <p:sp>
        <p:nvSpPr>
          <p:cNvPr id="14" name="TextBox 13">
            <a:extLst>
              <a:ext uri="{FF2B5EF4-FFF2-40B4-BE49-F238E27FC236}">
                <a16:creationId xmlns:a16="http://schemas.microsoft.com/office/drawing/2014/main" id="{5A1B1FF0-6A7F-E42D-FDB8-C98F0A580408}"/>
              </a:ext>
            </a:extLst>
          </p:cNvPr>
          <p:cNvSpPr txBox="1"/>
          <p:nvPr/>
        </p:nvSpPr>
        <p:spPr>
          <a:xfrm>
            <a:off x="10219050" y="4368294"/>
            <a:ext cx="1978034"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a:solidFill>
                  <a:schemeClr val="bg1"/>
                </a:solidFill>
              </a:rPr>
              <a:t>Highway Operations/Design</a:t>
            </a:r>
            <a:endParaRPr lang="en-US">
              <a:solidFill>
                <a:schemeClr val="bg1"/>
              </a:solidFill>
            </a:endParaRPr>
          </a:p>
          <a:p>
            <a:endParaRPr lang="en-US" sz="1400" b="1">
              <a:solidFill>
                <a:schemeClr val="bg1"/>
              </a:solidFill>
            </a:endParaRPr>
          </a:p>
        </p:txBody>
      </p:sp>
      <p:pic>
        <p:nvPicPr>
          <p:cNvPr id="15" name="Picture 15">
            <a:extLst>
              <a:ext uri="{FF2B5EF4-FFF2-40B4-BE49-F238E27FC236}">
                <a16:creationId xmlns:a16="http://schemas.microsoft.com/office/drawing/2014/main" id="{0AFAA784-653E-37AD-A69C-4CC559C19D12}"/>
              </a:ext>
            </a:extLst>
          </p:cNvPr>
          <p:cNvPicPr>
            <a:picLocks noChangeAspect="1"/>
          </p:cNvPicPr>
          <p:nvPr/>
        </p:nvPicPr>
        <p:blipFill>
          <a:blip r:embed="rId6"/>
          <a:stretch>
            <a:fillRect/>
          </a:stretch>
        </p:blipFill>
        <p:spPr>
          <a:xfrm>
            <a:off x="7054641" y="4059136"/>
            <a:ext cx="2781972" cy="1548686"/>
          </a:xfrm>
          <a:prstGeom prst="rect">
            <a:avLst/>
          </a:prstGeom>
        </p:spPr>
      </p:pic>
      <p:sp>
        <p:nvSpPr>
          <p:cNvPr id="16" name="TextBox 15">
            <a:extLst>
              <a:ext uri="{FF2B5EF4-FFF2-40B4-BE49-F238E27FC236}">
                <a16:creationId xmlns:a16="http://schemas.microsoft.com/office/drawing/2014/main" id="{7B5283CF-30C1-8D7D-A5DA-1D86B21F7E6B}"/>
              </a:ext>
            </a:extLst>
          </p:cNvPr>
          <p:cNvSpPr txBox="1"/>
          <p:nvPr/>
        </p:nvSpPr>
        <p:spPr>
          <a:xfrm>
            <a:off x="7054109" y="5612276"/>
            <a:ext cx="2583230"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a:solidFill>
                  <a:schemeClr val="bg1"/>
                </a:solidFill>
              </a:rPr>
              <a:t>Traffic Simulation Computer Modeling</a:t>
            </a:r>
          </a:p>
          <a:p>
            <a:endParaRPr lang="en-US" sz="1400" b="1">
              <a:solidFill>
                <a:schemeClr val="bg1"/>
              </a:solidFill>
            </a:endParaRPr>
          </a:p>
        </p:txBody>
      </p:sp>
      <p:sp>
        <p:nvSpPr>
          <p:cNvPr id="18" name="Text Placeholder 1">
            <a:extLst>
              <a:ext uri="{FF2B5EF4-FFF2-40B4-BE49-F238E27FC236}">
                <a16:creationId xmlns:a16="http://schemas.microsoft.com/office/drawing/2014/main" id="{8E61F25C-C402-846E-F294-81B8AABCBFFA}"/>
              </a:ext>
            </a:extLst>
          </p:cNvPr>
          <p:cNvSpPr txBox="1">
            <a:spLocks/>
          </p:cNvSpPr>
          <p:nvPr/>
        </p:nvSpPr>
        <p:spPr>
          <a:xfrm>
            <a:off x="566829" y="921340"/>
            <a:ext cx="6314848" cy="434654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Wingdings" panose="05000000000000000000" pitchFamily="2" charset="2"/>
              <a:buChar char="§"/>
              <a:defRPr sz="28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ea typeface="+mn-lt"/>
                <a:cs typeface="+mn-lt"/>
              </a:rPr>
              <a:t>Tools or skills to be successful in traffic engineering:</a:t>
            </a:r>
          </a:p>
          <a:p>
            <a:pPr lvl="1"/>
            <a:r>
              <a:rPr lang="en-US">
                <a:ea typeface="+mn-lt"/>
                <a:cs typeface="+mn-lt"/>
              </a:rPr>
              <a:t>Solving transportation problems</a:t>
            </a:r>
          </a:p>
          <a:p>
            <a:pPr lvl="1"/>
            <a:r>
              <a:rPr lang="en-US">
                <a:ea typeface="+mn-lt"/>
                <a:cs typeface="+mn-lt"/>
              </a:rPr>
              <a:t>Looking at safety solutions for all modes of travel</a:t>
            </a:r>
          </a:p>
          <a:p>
            <a:pPr lvl="1"/>
            <a:r>
              <a:rPr lang="en-US">
                <a:ea typeface="+mn-lt"/>
                <a:cs typeface="+mn-lt"/>
              </a:rPr>
              <a:t>Computer skills and math</a:t>
            </a:r>
          </a:p>
          <a:p>
            <a:pPr lvl="1"/>
            <a:r>
              <a:rPr lang="en-US">
                <a:ea typeface="+mn-lt"/>
                <a:cs typeface="+mn-lt"/>
              </a:rPr>
              <a:t>Critical thinking</a:t>
            </a:r>
          </a:p>
          <a:p>
            <a:pPr lvl="1"/>
            <a:r>
              <a:rPr lang="en-US">
                <a:ea typeface="+mn-lt"/>
                <a:cs typeface="+mn-lt"/>
              </a:rPr>
              <a:t>Communication skills</a:t>
            </a:r>
          </a:p>
          <a:p>
            <a:r>
              <a:rPr lang="en-US">
                <a:ea typeface="+mn-lt"/>
                <a:cs typeface="+mn-lt"/>
              </a:rPr>
              <a:t>Traffic Engineering URLs or resources:</a:t>
            </a:r>
          </a:p>
          <a:p>
            <a:pPr lvl="1"/>
            <a:r>
              <a:rPr lang="en-US">
                <a:hlinkClick r:id="rId7"/>
              </a:rPr>
              <a:t>www.ite.org</a:t>
            </a:r>
            <a:endParaRPr lang="en-US"/>
          </a:p>
          <a:p>
            <a:pPr lvl="1"/>
            <a:endParaRPr lang="en-US"/>
          </a:p>
          <a:p>
            <a:endParaRPr lang="en-US"/>
          </a:p>
        </p:txBody>
      </p:sp>
    </p:spTree>
    <p:extLst>
      <p:ext uri="{BB962C8B-B14F-4D97-AF65-F5344CB8AC3E}">
        <p14:creationId xmlns:p14="http://schemas.microsoft.com/office/powerpoint/2010/main" val="30951996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3571102-34E1-75B7-C693-DE99FF9F3B73}"/>
              </a:ext>
            </a:extLst>
          </p:cNvPr>
          <p:cNvSpPr>
            <a:spLocks noGrp="1"/>
          </p:cNvSpPr>
          <p:nvPr>
            <p:ph type="body" sz="quarter" idx="10"/>
          </p:nvPr>
        </p:nvSpPr>
        <p:spPr>
          <a:xfrm>
            <a:off x="744681" y="991589"/>
            <a:ext cx="6046259" cy="5821616"/>
          </a:xfrm>
        </p:spPr>
        <p:txBody>
          <a:bodyPr vert="horz" lIns="91440" tIns="45720" rIns="91440" bIns="45720" rtlCol="0" anchor="t">
            <a:normAutofit/>
          </a:bodyPr>
          <a:lstStyle/>
          <a:p>
            <a:pPr>
              <a:lnSpc>
                <a:spcPct val="100000"/>
              </a:lnSpc>
              <a:spcBef>
                <a:spcPts val="0"/>
              </a:spcBef>
              <a:spcAft>
                <a:spcPts val="600"/>
              </a:spcAft>
            </a:pPr>
            <a:r>
              <a:rPr lang="en-US" sz="2400"/>
              <a:t>Surveyors measure the world we live in -</a:t>
            </a:r>
            <a:r>
              <a:rPr lang="en-US" sz="2400" b="1" i="1"/>
              <a:t> </a:t>
            </a:r>
            <a:r>
              <a:rPr lang="en-US" sz="2400"/>
              <a:t>they</a:t>
            </a:r>
            <a:r>
              <a:rPr lang="en-US" sz="2400" b="1" i="1"/>
              <a:t> establish or reestablish new and historic boundary lines </a:t>
            </a:r>
            <a:r>
              <a:rPr lang="en-US" sz="2400"/>
              <a:t>based on recorded documents, historical evidence, and standards of practice.</a:t>
            </a:r>
          </a:p>
          <a:p>
            <a:pPr>
              <a:lnSpc>
                <a:spcPct val="100000"/>
              </a:lnSpc>
              <a:spcBef>
                <a:spcPts val="0"/>
              </a:spcBef>
              <a:buFont typeface="Arial,Sans-Serif" panose="05000000000000000000" pitchFamily="2" charset="2"/>
              <a:buChar char="•"/>
            </a:pPr>
            <a:r>
              <a:rPr lang="en-US" sz="2400"/>
              <a:t>The planning, design, and execution of constructing new structures or changing existing ones requires surveying.</a:t>
            </a:r>
          </a:p>
          <a:p>
            <a:pPr>
              <a:lnSpc>
                <a:spcPct val="100000"/>
              </a:lnSpc>
              <a:spcBef>
                <a:spcPts val="0"/>
              </a:spcBef>
            </a:pPr>
            <a:endParaRPr lang="en-US" sz="1200"/>
          </a:p>
          <a:p>
            <a:pPr>
              <a:lnSpc>
                <a:spcPct val="100000"/>
              </a:lnSpc>
              <a:spcBef>
                <a:spcPts val="0"/>
              </a:spcBef>
              <a:spcAft>
                <a:spcPts val="600"/>
              </a:spcAft>
              <a:buFont typeface="Arial,Sans-Serif" panose="05000000000000000000" pitchFamily="2" charset="2"/>
              <a:buChar char="•"/>
            </a:pPr>
            <a:r>
              <a:rPr lang="en-US" sz="2400"/>
              <a:t>Every project, from roads, bridges, buildings and water/sewer infrastructure, starts and ends with land surveyors. </a:t>
            </a:r>
          </a:p>
        </p:txBody>
      </p:sp>
      <p:sp>
        <p:nvSpPr>
          <p:cNvPr id="4" name="Date Placeholder 3">
            <a:extLst>
              <a:ext uri="{FF2B5EF4-FFF2-40B4-BE49-F238E27FC236}">
                <a16:creationId xmlns:a16="http://schemas.microsoft.com/office/drawing/2014/main" id="{4E4507D8-C08E-9E18-EE80-31DDC43956AE}"/>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6" name="Slide Number Placeholder 5">
            <a:extLst>
              <a:ext uri="{FF2B5EF4-FFF2-40B4-BE49-F238E27FC236}">
                <a16:creationId xmlns:a16="http://schemas.microsoft.com/office/drawing/2014/main" id="{036FF205-E5FD-36B2-A407-71D4CFA4D0F9}"/>
              </a:ext>
            </a:extLst>
          </p:cNvPr>
          <p:cNvSpPr>
            <a:spLocks noGrp="1"/>
          </p:cNvSpPr>
          <p:nvPr>
            <p:ph type="sldNum" sz="quarter" idx="13"/>
          </p:nvPr>
        </p:nvSpPr>
        <p:spPr/>
        <p:txBody>
          <a:bodyPr/>
          <a:lstStyle/>
          <a:p>
            <a:fld id="{294A09A9-5501-47C1-A89A-A340965A2BE2}" type="slidenum">
              <a:rPr lang="en-US" smtClean="0"/>
              <a:pPr/>
              <a:t>13</a:t>
            </a:fld>
            <a:endParaRPr lang="en-US">
              <a:latin typeface="+mn-lt"/>
            </a:endParaRPr>
          </a:p>
        </p:txBody>
      </p:sp>
      <p:sp>
        <p:nvSpPr>
          <p:cNvPr id="7" name="Title 1">
            <a:extLst>
              <a:ext uri="{FF2B5EF4-FFF2-40B4-BE49-F238E27FC236}">
                <a16:creationId xmlns:a16="http://schemas.microsoft.com/office/drawing/2014/main" id="{66B5EECD-A58F-7BDA-0F7C-B8B216D6C96F}"/>
              </a:ext>
            </a:extLst>
          </p:cNvPr>
          <p:cNvSpPr>
            <a:spLocks noGrp="1"/>
          </p:cNvSpPr>
          <p:nvPr/>
        </p:nvSpPr>
        <p:spPr>
          <a:xfrm>
            <a:off x="855166" y="265505"/>
            <a:ext cx="4941477" cy="610863"/>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t>Land Surveying</a:t>
            </a:r>
          </a:p>
        </p:txBody>
      </p:sp>
      <p:pic>
        <p:nvPicPr>
          <p:cNvPr id="8" name="Picture 8" descr="A picture containing grass, tree, outdoor&#10;&#10;Description automatically generated">
            <a:extLst>
              <a:ext uri="{FF2B5EF4-FFF2-40B4-BE49-F238E27FC236}">
                <a16:creationId xmlns:a16="http://schemas.microsoft.com/office/drawing/2014/main" id="{3C5A34AB-5DEE-CC64-1AA4-0B060E2ACB23}"/>
              </a:ext>
            </a:extLst>
          </p:cNvPr>
          <p:cNvPicPr>
            <a:picLocks noChangeAspect="1"/>
          </p:cNvPicPr>
          <p:nvPr/>
        </p:nvPicPr>
        <p:blipFill>
          <a:blip r:embed="rId2"/>
          <a:stretch>
            <a:fillRect/>
          </a:stretch>
        </p:blipFill>
        <p:spPr>
          <a:xfrm>
            <a:off x="7030191" y="168189"/>
            <a:ext cx="3742707" cy="2493908"/>
          </a:xfrm>
          <a:prstGeom prst="rect">
            <a:avLst/>
          </a:prstGeom>
        </p:spPr>
      </p:pic>
      <p:sp>
        <p:nvSpPr>
          <p:cNvPr id="10" name="Content Placeholder 5">
            <a:extLst>
              <a:ext uri="{FF2B5EF4-FFF2-40B4-BE49-F238E27FC236}">
                <a16:creationId xmlns:a16="http://schemas.microsoft.com/office/drawing/2014/main" id="{15CB323B-7348-305F-7AFC-A6BD79065535}"/>
              </a:ext>
            </a:extLst>
          </p:cNvPr>
          <p:cNvSpPr txBox="1">
            <a:spLocks/>
          </p:cNvSpPr>
          <p:nvPr/>
        </p:nvSpPr>
        <p:spPr>
          <a:xfrm>
            <a:off x="7031437" y="2802865"/>
            <a:ext cx="5013539" cy="3128218"/>
          </a:xfrm>
          <a:prstGeom prst="rect">
            <a:avLst/>
          </a:prstGeom>
        </p:spPr>
        <p:txBody>
          <a:bodyPr vert="horz" lIns="0" tIns="0" rIns="0" bIns="0" rtlCol="0" anchor="t" anchorCtr="0">
            <a:normAutofit/>
          </a:bodyPr>
          <a:lstStyle>
            <a:defPPr>
              <a:defRPr lang="en-US"/>
            </a:defPPr>
            <a:lvl1pPr marL="0" algn="l" defTabSz="914400" rtl="0" eaLnBrk="1" latinLnBrk="0" hangingPunct="1">
              <a:defRPr sz="1100" b="0" i="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2400">
                <a:latin typeface="+mj-lt"/>
                <a:ea typeface="Calibri" panose="020F0502020204030204" pitchFamily="34" charset="0"/>
              </a:rPr>
              <a:t>Surveying History:</a:t>
            </a:r>
          </a:p>
          <a:p>
            <a:pPr marL="342900" indent="-342900">
              <a:spcAft>
                <a:spcPts val="600"/>
              </a:spcAft>
              <a:buFont typeface="Arial"/>
              <a:buChar char="•"/>
            </a:pPr>
            <a:r>
              <a:rPr lang="en-US" sz="2400">
                <a:ea typeface="Times New Roman" panose="02020603050405020304" pitchFamily="18" charset="0"/>
              </a:rPr>
              <a:t>Surveying dates back to ancient Egypt and the growth and development of every community.  </a:t>
            </a:r>
          </a:p>
          <a:p>
            <a:pPr marL="342900" indent="-342900">
              <a:spcAft>
                <a:spcPts val="600"/>
              </a:spcAft>
              <a:buFont typeface="Arial"/>
              <a:buChar char="•"/>
            </a:pPr>
            <a:r>
              <a:rPr lang="en-US" sz="2400">
                <a:ea typeface="Times New Roman" panose="02020603050405020304" pitchFamily="18" charset="0"/>
              </a:rPr>
              <a:t>American President’s Washington, Jefferson, and Lincoln were all land surveyors. </a:t>
            </a:r>
            <a:endParaRPr lang="en-US" sz="2400"/>
          </a:p>
          <a:p>
            <a:pPr>
              <a:spcAft>
                <a:spcPts val="600"/>
              </a:spcAft>
              <a:buFont typeface="Arial" panose="020B0604020202020204" pitchFamily="34" charset="0"/>
              <a:buChar char="•"/>
            </a:pPr>
            <a:endParaRPr lang="en-US" sz="2400">
              <a:ea typeface="Times New Roman" panose="02020603050405020304" pitchFamily="18" charset="0"/>
            </a:endParaRPr>
          </a:p>
          <a:p>
            <a:endParaRPr lang="en-US"/>
          </a:p>
        </p:txBody>
      </p:sp>
    </p:spTree>
    <p:extLst>
      <p:ext uri="{BB962C8B-B14F-4D97-AF65-F5344CB8AC3E}">
        <p14:creationId xmlns:p14="http://schemas.microsoft.com/office/powerpoint/2010/main" val="29641965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9DA2796-6647-4E97-B790-DCD4EA51AB84}"/>
              </a:ext>
            </a:extLst>
          </p:cNvPr>
          <p:cNvSpPr>
            <a:spLocks noGrp="1"/>
          </p:cNvSpPr>
          <p:nvPr>
            <p:ph type="dt" sz="half" idx="14"/>
          </p:nvPr>
        </p:nvSpPr>
        <p:spPr/>
        <p:txBody>
          <a:bodyPr/>
          <a:lstStyle/>
          <a:p>
            <a:fld id="{6FCA8E82-58CD-E045-8B98-B7A85B79B752}" type="datetime4">
              <a:rPr lang="en-US" smtClean="0"/>
              <a:pPr/>
              <a:t>February 9, 2024</a:t>
            </a:fld>
            <a:endParaRPr lang="en-US">
              <a:latin typeface="+mn-lt"/>
            </a:endParaRPr>
          </a:p>
        </p:txBody>
      </p:sp>
      <p:sp>
        <p:nvSpPr>
          <p:cNvPr id="4" name="Slide Number Placeholder 3">
            <a:extLst>
              <a:ext uri="{FF2B5EF4-FFF2-40B4-BE49-F238E27FC236}">
                <a16:creationId xmlns:a16="http://schemas.microsoft.com/office/drawing/2014/main" id="{CC01B457-9506-454E-B97A-BCD96261A162}"/>
              </a:ext>
            </a:extLst>
          </p:cNvPr>
          <p:cNvSpPr>
            <a:spLocks noGrp="1"/>
          </p:cNvSpPr>
          <p:nvPr>
            <p:ph type="sldNum" sz="quarter" idx="16"/>
          </p:nvPr>
        </p:nvSpPr>
        <p:spPr/>
        <p:txBody>
          <a:bodyPr/>
          <a:lstStyle/>
          <a:p>
            <a:fld id="{294A09A9-5501-47C1-A89A-A340965A2BE2}" type="slidenum">
              <a:rPr lang="en-US" smtClean="0"/>
              <a:pPr/>
              <a:t>14</a:t>
            </a:fld>
            <a:endParaRPr lang="en-US">
              <a:latin typeface="+mn-lt"/>
            </a:endParaRPr>
          </a:p>
        </p:txBody>
      </p:sp>
      <p:sp>
        <p:nvSpPr>
          <p:cNvPr id="6" name="Title 5">
            <a:extLst>
              <a:ext uri="{FF2B5EF4-FFF2-40B4-BE49-F238E27FC236}">
                <a16:creationId xmlns:a16="http://schemas.microsoft.com/office/drawing/2014/main" id="{FF31A983-DE10-4604-903E-CA7F184B7460}"/>
              </a:ext>
            </a:extLst>
          </p:cNvPr>
          <p:cNvSpPr>
            <a:spLocks noGrp="1"/>
          </p:cNvSpPr>
          <p:nvPr>
            <p:ph type="title"/>
          </p:nvPr>
        </p:nvSpPr>
        <p:spPr>
          <a:xfrm>
            <a:off x="736413" y="136855"/>
            <a:ext cx="4941478" cy="610863"/>
          </a:xfrm>
        </p:spPr>
        <p:txBody>
          <a:bodyPr/>
          <a:lstStyle/>
          <a:p>
            <a:r>
              <a:rPr lang="en-US"/>
              <a:t>Survey</a:t>
            </a:r>
          </a:p>
        </p:txBody>
      </p:sp>
      <p:sp>
        <p:nvSpPr>
          <p:cNvPr id="8" name="Text Placeholder 7">
            <a:extLst>
              <a:ext uri="{FF2B5EF4-FFF2-40B4-BE49-F238E27FC236}">
                <a16:creationId xmlns:a16="http://schemas.microsoft.com/office/drawing/2014/main" id="{918C07E9-79DE-4FD7-B602-3C42A9A08ED6}"/>
              </a:ext>
            </a:extLst>
          </p:cNvPr>
          <p:cNvSpPr>
            <a:spLocks noGrp="1"/>
          </p:cNvSpPr>
          <p:nvPr>
            <p:ph type="body" sz="quarter" idx="12"/>
          </p:nvPr>
        </p:nvSpPr>
        <p:spPr>
          <a:xfrm>
            <a:off x="635861" y="874776"/>
            <a:ext cx="2750544" cy="315714"/>
          </a:xfrm>
        </p:spPr>
        <p:txBody>
          <a:bodyPr vert="horz" lIns="0" tIns="0" rIns="0" bIns="0" rtlCol="0" anchor="t">
            <a:noAutofit/>
          </a:bodyPr>
          <a:lstStyle/>
          <a:p>
            <a:pPr>
              <a:spcBef>
                <a:spcPts val="0"/>
              </a:spcBef>
              <a:spcAft>
                <a:spcPts val="600"/>
              </a:spcAft>
            </a:pPr>
            <a:r>
              <a:rPr lang="en-US" sz="2200">
                <a:latin typeface="+mj-lt"/>
              </a:rPr>
              <a:t>Tools/Skills</a:t>
            </a:r>
            <a:endParaRPr lang="en-US" sz="2200">
              <a:effectLst/>
              <a:latin typeface="+mj-lt"/>
              <a:ea typeface="Times New Roman" panose="02020603050405020304" pitchFamily="18" charset="0"/>
            </a:endParaRPr>
          </a:p>
          <a:p>
            <a:pPr marL="342900" indent="-229870">
              <a:lnSpc>
                <a:spcPct val="100000"/>
              </a:lnSpc>
              <a:spcBef>
                <a:spcPts val="0"/>
              </a:spcBef>
              <a:spcAft>
                <a:spcPts val="600"/>
              </a:spcAft>
              <a:buFont typeface="Arial" panose="020B0604020202020204" pitchFamily="34" charset="0"/>
              <a:buChar char="•"/>
            </a:pPr>
            <a:r>
              <a:rPr lang="en-US" sz="2000">
                <a:effectLst/>
                <a:ea typeface="Times New Roman" panose="02020603050405020304" pitchFamily="18" charset="0"/>
              </a:rPr>
              <a:t>Surveyors use </a:t>
            </a:r>
            <a:r>
              <a:rPr lang="en-US" sz="2000">
                <a:ea typeface="Times New Roman" panose="02020603050405020304" pitchFamily="18" charset="0"/>
              </a:rPr>
              <a:t>math (geometry</a:t>
            </a:r>
            <a:r>
              <a:rPr lang="en-US" sz="2000">
                <a:effectLst/>
                <a:ea typeface="Times New Roman" panose="02020603050405020304" pitchFamily="18" charset="0"/>
              </a:rPr>
              <a:t>, trigonometry</a:t>
            </a:r>
            <a:r>
              <a:rPr lang="en-US" sz="2000">
                <a:ea typeface="Times New Roman" panose="02020603050405020304" pitchFamily="18" charset="0"/>
              </a:rPr>
              <a:t>),</a:t>
            </a:r>
            <a:r>
              <a:rPr lang="en-US" sz="2000">
                <a:effectLst/>
                <a:ea typeface="Times New Roman" panose="02020603050405020304" pitchFamily="18" charset="0"/>
              </a:rPr>
              <a:t> engineering, and other analysis elements.</a:t>
            </a:r>
          </a:p>
          <a:p>
            <a:pPr marL="342900" indent="-229870">
              <a:lnSpc>
                <a:spcPct val="100000"/>
              </a:lnSpc>
              <a:spcBef>
                <a:spcPts val="0"/>
              </a:spcBef>
              <a:spcAft>
                <a:spcPts val="600"/>
              </a:spcAft>
              <a:buFont typeface="Arial" panose="020B0604020202020204" pitchFamily="34" charset="0"/>
              <a:buChar char="•"/>
            </a:pPr>
            <a:r>
              <a:rPr lang="en-US" sz="2000">
                <a:effectLst/>
                <a:ea typeface="Times New Roman" panose="02020603050405020304" pitchFamily="18" charset="0"/>
              </a:rPr>
              <a:t>Technology</a:t>
            </a:r>
            <a:r>
              <a:rPr lang="en-US" sz="2000">
                <a:ea typeface="Times New Roman" panose="02020603050405020304" pitchFamily="18" charset="0"/>
              </a:rPr>
              <a:t> improvements</a:t>
            </a:r>
            <a:r>
              <a:rPr lang="en-US" sz="2000">
                <a:effectLst/>
                <a:ea typeface="Times New Roman" panose="02020603050405020304" pitchFamily="18" charset="0"/>
              </a:rPr>
              <a:t> – total stations, LiDAR scanners, drones and other remote sensing technologies are used regularly.</a:t>
            </a:r>
          </a:p>
          <a:p>
            <a:endParaRPr lang="en-US"/>
          </a:p>
        </p:txBody>
      </p:sp>
      <p:sp>
        <p:nvSpPr>
          <p:cNvPr id="10" name="Text Placeholder 9">
            <a:extLst>
              <a:ext uri="{FF2B5EF4-FFF2-40B4-BE49-F238E27FC236}">
                <a16:creationId xmlns:a16="http://schemas.microsoft.com/office/drawing/2014/main" id="{1D856A69-C178-49C2-A65D-A8C93CA425D7}"/>
              </a:ext>
            </a:extLst>
          </p:cNvPr>
          <p:cNvSpPr>
            <a:spLocks noGrp="1"/>
          </p:cNvSpPr>
          <p:nvPr>
            <p:ph type="body" sz="quarter" idx="13"/>
          </p:nvPr>
        </p:nvSpPr>
        <p:spPr>
          <a:xfrm>
            <a:off x="3487953" y="829285"/>
            <a:ext cx="1914061" cy="369226"/>
          </a:xfrm>
        </p:spPr>
        <p:txBody>
          <a:bodyPr vert="horz" lIns="0" tIns="0" rIns="0" bIns="0" rtlCol="0" anchor="t">
            <a:noAutofit/>
          </a:bodyPr>
          <a:lstStyle/>
          <a:p>
            <a:pPr marR="0" lvl="0">
              <a:spcBef>
                <a:spcPts val="0"/>
              </a:spcBef>
              <a:spcAft>
                <a:spcPts val="600"/>
              </a:spcAft>
            </a:pPr>
            <a:r>
              <a:rPr lang="en-US" sz="2200">
                <a:effectLst/>
                <a:latin typeface="+mj-lt"/>
                <a:ea typeface="Times New Roman" panose="02020603050405020304" pitchFamily="18" charset="0"/>
              </a:rPr>
              <a:t>Advice</a:t>
            </a:r>
          </a:p>
          <a:p>
            <a:pPr marL="226695" marR="0" lvl="0" indent="-166370">
              <a:spcBef>
                <a:spcPts val="0"/>
              </a:spcBef>
              <a:spcAft>
                <a:spcPts val="600"/>
              </a:spcAft>
              <a:buFont typeface="Arial" panose="020B0604020202020204" pitchFamily="34" charset="0"/>
              <a:buChar char="•"/>
            </a:pPr>
            <a:r>
              <a:rPr lang="en-US" sz="2000">
                <a:ea typeface="Times New Roman" panose="02020603050405020304" pitchFamily="18" charset="0"/>
              </a:rPr>
              <a:t>Start working early in your career with an internship to gain real world experience</a:t>
            </a:r>
            <a:r>
              <a:rPr lang="en-US" sz="2000">
                <a:effectLst/>
                <a:ea typeface="Times New Roman" panose="02020603050405020304" pitchFamily="18" charset="0"/>
              </a:rPr>
              <a:t>.</a:t>
            </a:r>
            <a:endParaRPr lang="en-US" sz="2000">
              <a:effectLst/>
              <a:ea typeface="Calibri" panose="020F0502020204030204" pitchFamily="34" charset="0"/>
            </a:endParaRPr>
          </a:p>
          <a:p>
            <a:pPr marL="226695" marR="0" lvl="0" indent="-166370">
              <a:spcBef>
                <a:spcPts val="0"/>
              </a:spcBef>
              <a:spcAft>
                <a:spcPts val="0"/>
              </a:spcAft>
              <a:buFont typeface="Arial" panose="020B0604020202020204" pitchFamily="34" charset="0"/>
              <a:buChar char="•"/>
            </a:pPr>
            <a:r>
              <a:rPr lang="en-US" sz="2000">
                <a:effectLst/>
                <a:ea typeface="Calibri" panose="020F0502020204030204" pitchFamily="34" charset="0"/>
              </a:rPr>
              <a:t>Land surveying is </a:t>
            </a:r>
            <a:r>
              <a:rPr lang="en-US" sz="2000">
                <a:ea typeface="Calibri" panose="020F0502020204030204" pitchFamily="34" charset="0"/>
              </a:rPr>
              <a:t>very broad. Have an open mind, and work for a company that exposes you to multiple surveying disciplines.</a:t>
            </a:r>
            <a:endParaRPr lang="en-US" sz="2000"/>
          </a:p>
        </p:txBody>
      </p:sp>
      <p:sp>
        <p:nvSpPr>
          <p:cNvPr id="18" name="Text Placeholder 17">
            <a:extLst>
              <a:ext uri="{FF2B5EF4-FFF2-40B4-BE49-F238E27FC236}">
                <a16:creationId xmlns:a16="http://schemas.microsoft.com/office/drawing/2014/main" id="{5CDA59A8-4646-4296-8EFA-0D332DD49E1C}"/>
              </a:ext>
            </a:extLst>
          </p:cNvPr>
          <p:cNvSpPr>
            <a:spLocks noGrp="1"/>
          </p:cNvSpPr>
          <p:nvPr>
            <p:ph type="body" sz="quarter" idx="35"/>
          </p:nvPr>
        </p:nvSpPr>
        <p:spPr>
          <a:xfrm>
            <a:off x="5671794" y="829285"/>
            <a:ext cx="2172272" cy="369226"/>
          </a:xfrm>
        </p:spPr>
        <p:txBody>
          <a:bodyPr vert="horz" lIns="0" tIns="0" rIns="0" bIns="0" rtlCol="0" anchor="t">
            <a:noAutofit/>
          </a:bodyPr>
          <a:lstStyle/>
          <a:p>
            <a:pPr>
              <a:spcBef>
                <a:spcPts val="0"/>
              </a:spcBef>
              <a:spcAft>
                <a:spcPts val="600"/>
              </a:spcAft>
            </a:pPr>
            <a:r>
              <a:rPr lang="en-US" sz="2200">
                <a:effectLst/>
                <a:latin typeface="+mj-lt"/>
                <a:ea typeface="Times New Roman" panose="02020603050405020304" pitchFamily="18" charset="0"/>
              </a:rPr>
              <a:t>Resources</a:t>
            </a:r>
            <a:r>
              <a:rPr lang="en-US" sz="2200">
                <a:ea typeface="Times New Roman" panose="02020603050405020304" pitchFamily="18" charset="0"/>
              </a:rPr>
              <a:t> </a:t>
            </a:r>
            <a:endParaRPr lang="en-US" sz="2200">
              <a:solidFill>
                <a:schemeClr val="bg1"/>
              </a:solidFill>
              <a:effectLst/>
              <a:ea typeface="Times New Roman" panose="02020603050405020304" pitchFamily="18" charset="0"/>
            </a:endParaRPr>
          </a:p>
          <a:p>
            <a:pPr marL="226695" marR="0" lvl="0" indent="-171450">
              <a:spcBef>
                <a:spcPts val="0"/>
              </a:spcBef>
              <a:spcAft>
                <a:spcPts val="600"/>
              </a:spcAft>
              <a:buFont typeface="Arial" panose="020B0604020202020204" pitchFamily="34" charset="0"/>
              <a:buChar char="•"/>
            </a:pPr>
            <a:r>
              <a:rPr lang="en-US" sz="2000">
                <a:effectLst/>
                <a:ea typeface="Times New Roman" panose="02020603050405020304" pitchFamily="18" charset="0"/>
              </a:rPr>
              <a:t>Check </a:t>
            </a:r>
            <a:r>
              <a:rPr lang="en-US" sz="2000">
                <a:ea typeface="Times New Roman" panose="02020603050405020304" pitchFamily="18" charset="0"/>
              </a:rPr>
              <a:t>colleges for summer </a:t>
            </a:r>
            <a:r>
              <a:rPr lang="en-US" sz="2000">
                <a:effectLst/>
                <a:ea typeface="Times New Roman" panose="02020603050405020304" pitchFamily="18" charset="0"/>
              </a:rPr>
              <a:t>programs </a:t>
            </a:r>
            <a:br>
              <a:rPr lang="en-US" sz="2000">
                <a:effectLst/>
                <a:ea typeface="Times New Roman" panose="02020603050405020304" pitchFamily="18" charset="0"/>
              </a:rPr>
            </a:br>
            <a:r>
              <a:rPr lang="en-US" sz="2000">
                <a:effectLst/>
                <a:ea typeface="Times New Roman" panose="02020603050405020304" pitchFamily="18" charset="0"/>
              </a:rPr>
              <a:t>to try a field before you begin studying in that field.</a:t>
            </a:r>
            <a:endParaRPr lang="en-US" sz="2000">
              <a:effectLst/>
              <a:ea typeface="Calibri" panose="020F0502020204030204" pitchFamily="34" charset="0"/>
            </a:endParaRPr>
          </a:p>
          <a:p>
            <a:pPr marL="226695" indent="-171450">
              <a:spcBef>
                <a:spcPts val="0"/>
              </a:spcBef>
              <a:spcAft>
                <a:spcPts val="600"/>
              </a:spcAft>
              <a:buFont typeface="Arial" panose="020B0604020202020204" pitchFamily="34" charset="0"/>
              <a:buChar char="•"/>
            </a:pPr>
            <a:r>
              <a:rPr lang="en-US" sz="2000">
                <a:effectLst/>
                <a:ea typeface="Times New Roman" panose="02020603050405020304" pitchFamily="18" charset="0"/>
              </a:rPr>
              <a:t>Join the student chapters of professional societies like</a:t>
            </a:r>
            <a:r>
              <a:rPr lang="en-US" sz="2000">
                <a:ea typeface="Times New Roman" panose="02020603050405020304" pitchFamily="18" charset="0"/>
              </a:rPr>
              <a:t> </a:t>
            </a:r>
            <a:r>
              <a:rPr lang="en-US" sz="2000">
                <a:effectLst/>
                <a:ea typeface="Times New Roman" panose="02020603050405020304" pitchFamily="18" charset="0"/>
              </a:rPr>
              <a:t> ACEC, ASCE</a:t>
            </a:r>
            <a:r>
              <a:rPr lang="en-US" sz="2000">
                <a:ea typeface="Times New Roman" panose="02020603050405020304" pitchFamily="18" charset="0"/>
              </a:rPr>
              <a:t>, </a:t>
            </a:r>
            <a:r>
              <a:rPr lang="en-US" sz="2000">
                <a:effectLst/>
                <a:ea typeface="Times New Roman" panose="02020603050405020304" pitchFamily="18" charset="0"/>
              </a:rPr>
              <a:t>or Michigan Society for Professional Surveyors (MSPS).</a:t>
            </a:r>
            <a:endParaRPr lang="en-US" sz="2000">
              <a:effectLst/>
              <a:ea typeface="Calibri" panose="020F0502020204030204" pitchFamily="34" charset="0"/>
            </a:endParaRPr>
          </a:p>
          <a:p>
            <a:endParaRPr lang="en-US"/>
          </a:p>
        </p:txBody>
      </p:sp>
      <p:pic>
        <p:nvPicPr>
          <p:cNvPr id="7" name="Picture Placeholder 6" descr="A picture containing water, boat, outdoor, mountain&#10;&#10;Description automatically generated">
            <a:extLst>
              <a:ext uri="{FF2B5EF4-FFF2-40B4-BE49-F238E27FC236}">
                <a16:creationId xmlns:a16="http://schemas.microsoft.com/office/drawing/2014/main" id="{50A11AB0-61C1-6C97-2DBC-60A5C5842C7D}"/>
              </a:ext>
            </a:extLst>
          </p:cNvPr>
          <p:cNvPicPr>
            <a:picLocks noGrp="1" noChangeAspect="1"/>
          </p:cNvPicPr>
          <p:nvPr>
            <p:ph type="pic" sz="quarter" idx="30"/>
          </p:nvPr>
        </p:nvPicPr>
        <p:blipFill rotWithShape="1">
          <a:blip r:embed="rId2">
            <a:extLst>
              <a:ext uri="{28A0092B-C50C-407E-A947-70E740481C1C}">
                <a14:useLocalDpi xmlns:a14="http://schemas.microsoft.com/office/drawing/2010/main" val="0"/>
              </a:ext>
            </a:extLst>
          </a:blip>
          <a:srcRect l="1858" r="9458"/>
          <a:stretch/>
        </p:blipFill>
        <p:spPr>
          <a:xfrm>
            <a:off x="8467298" y="3431812"/>
            <a:ext cx="2609043" cy="1956421"/>
          </a:xfrm>
        </p:spPr>
      </p:pic>
      <p:sp>
        <p:nvSpPr>
          <p:cNvPr id="5" name="Content Placeholder 4">
            <a:extLst>
              <a:ext uri="{FF2B5EF4-FFF2-40B4-BE49-F238E27FC236}">
                <a16:creationId xmlns:a16="http://schemas.microsoft.com/office/drawing/2014/main" id="{C1FFEA89-9250-542A-4150-E88DA420E0A9}"/>
              </a:ext>
            </a:extLst>
          </p:cNvPr>
          <p:cNvSpPr txBox="1">
            <a:spLocks/>
          </p:cNvSpPr>
          <p:nvPr/>
        </p:nvSpPr>
        <p:spPr>
          <a:xfrm>
            <a:off x="7772145" y="797475"/>
            <a:ext cx="4342518" cy="2870761"/>
          </a:xfrm>
          <a:prstGeom prst="rect">
            <a:avLst/>
          </a:prstGeom>
        </p:spPr>
        <p:txBody>
          <a:bodyPr lIns="91440" tIns="45720" rIns="91440" bIns="4572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100">
                <a:ea typeface="+mn-lt"/>
                <a:cs typeface="+mn-lt"/>
                <a:hlinkClick r:id="rId3"/>
              </a:rPr>
              <a:t>https://www.ferris.edu/CET/ceems/surveying/index.htm</a:t>
            </a:r>
            <a:endParaRPr lang="en-US" sz="1100"/>
          </a:p>
          <a:p>
            <a:r>
              <a:rPr lang="en-US" sz="1100">
                <a:ea typeface="+mn-lt"/>
                <a:cs typeface="+mn-lt"/>
                <a:hlinkClick r:id="rId4"/>
              </a:rPr>
              <a:t>https://www.mtu.edu/admissions/academics/majors/geospatial/</a:t>
            </a:r>
            <a:endParaRPr lang="en-US" sz="1100"/>
          </a:p>
          <a:p>
            <a:r>
              <a:rPr lang="en-US" sz="1100">
                <a:ea typeface="+mn-lt"/>
                <a:cs typeface="+mn-lt"/>
                <a:hlinkClick r:id="rId5"/>
              </a:rPr>
              <a:t>https://www.misps.org/page/Resources</a:t>
            </a:r>
            <a:endParaRPr lang="en-US" sz="1100"/>
          </a:p>
          <a:p>
            <a:r>
              <a:rPr lang="en-US" sz="1100">
                <a:ea typeface="+mn-lt"/>
                <a:cs typeface="+mn-lt"/>
                <a:hlinkClick r:id="rId6"/>
              </a:rPr>
              <a:t>https://www.youtube.com/watch?v=zILv1ZspfMA</a:t>
            </a:r>
            <a:endParaRPr lang="en-US" sz="1100"/>
          </a:p>
          <a:p>
            <a:r>
              <a:rPr lang="en-US" sz="1100">
                <a:ea typeface="+mn-lt"/>
                <a:cs typeface="+mn-lt"/>
                <a:hlinkClick r:id="rId7"/>
              </a:rPr>
              <a:t>https://catalog.nmc.edu/programs-az/technical/surveying/</a:t>
            </a:r>
            <a:endParaRPr lang="en-US" sz="1100"/>
          </a:p>
          <a:p>
            <a:endParaRPr lang="en-US"/>
          </a:p>
          <a:p>
            <a:endParaRPr lang="en-US"/>
          </a:p>
        </p:txBody>
      </p:sp>
    </p:spTree>
    <p:extLst>
      <p:ext uri="{BB962C8B-B14F-4D97-AF65-F5344CB8AC3E}">
        <p14:creationId xmlns:p14="http://schemas.microsoft.com/office/powerpoint/2010/main" val="11758998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EFBFEEA-0331-4766-5F7C-826E8EFBB0EE}"/>
              </a:ext>
            </a:extLst>
          </p:cNvPr>
          <p:cNvSpPr>
            <a:spLocks noGrp="1"/>
          </p:cNvSpPr>
          <p:nvPr>
            <p:ph type="body" sz="quarter" idx="10"/>
          </p:nvPr>
        </p:nvSpPr>
        <p:spPr>
          <a:xfrm>
            <a:off x="912915" y="1624939"/>
            <a:ext cx="7827558" cy="3927976"/>
          </a:xfrm>
        </p:spPr>
        <p:txBody>
          <a:bodyPr vert="horz" lIns="91440" tIns="45720" rIns="91440" bIns="45720" rtlCol="0" anchor="t">
            <a:normAutofit/>
          </a:bodyPr>
          <a:lstStyle/>
          <a:p>
            <a:r>
              <a:rPr lang="en">
                <a:ea typeface="+mn-lt"/>
                <a:cs typeface="+mn-lt"/>
              </a:rPr>
              <a:t>Civil Roadway Engineers</a:t>
            </a:r>
            <a:r>
              <a:rPr lang="en" b="1">
                <a:ea typeface="+mn-lt"/>
                <a:cs typeface="+mn-lt"/>
              </a:rPr>
              <a:t> </a:t>
            </a:r>
            <a:r>
              <a:rPr lang="en" b="1" i="1">
                <a:ea typeface="+mn-lt"/>
                <a:cs typeface="+mn-lt"/>
              </a:rPr>
              <a:t>conceive, design, build, construct and maintain infrastructure projects including roads</a:t>
            </a:r>
            <a:r>
              <a:rPr lang="en" i="1">
                <a:ea typeface="+mn-lt"/>
                <a:cs typeface="+mn-lt"/>
              </a:rPr>
              <a:t>,</a:t>
            </a:r>
            <a:r>
              <a:rPr lang="en" b="1" i="1">
                <a:ea typeface="+mn-lt"/>
                <a:cs typeface="+mn-lt"/>
              </a:rPr>
              <a:t> tunnels, and bridges</a:t>
            </a:r>
            <a:r>
              <a:rPr lang="en" b="1">
                <a:ea typeface="+mn-lt"/>
                <a:cs typeface="+mn-lt"/>
              </a:rPr>
              <a:t>.</a:t>
            </a:r>
            <a:r>
              <a:rPr lang="en">
                <a:ea typeface="+mn-lt"/>
                <a:cs typeface="+mn-lt"/>
              </a:rPr>
              <a:t>   </a:t>
            </a:r>
            <a:endParaRPr lang="en-US"/>
          </a:p>
          <a:p>
            <a:r>
              <a:rPr lang="en">
                <a:ea typeface="+mn-lt"/>
                <a:cs typeface="+mn-lt"/>
              </a:rPr>
              <a:t>Key tasks: </a:t>
            </a:r>
            <a:endParaRPr lang="en"/>
          </a:p>
          <a:p>
            <a:pPr lvl="1"/>
            <a:r>
              <a:rPr lang="en-US"/>
              <a:t>Scoping projects</a:t>
            </a:r>
          </a:p>
          <a:p>
            <a:pPr lvl="1"/>
            <a:r>
              <a:rPr lang="en-US"/>
              <a:t>Developing Plans and Specifications </a:t>
            </a:r>
          </a:p>
          <a:p>
            <a:pPr lvl="1"/>
            <a:r>
              <a:rPr lang="en-US"/>
              <a:t>Creating Alignments and Geometrics </a:t>
            </a:r>
          </a:p>
          <a:p>
            <a:pPr lvl="1"/>
            <a:r>
              <a:rPr lang="en-US"/>
              <a:t>Designing Pavements, Guardrail, and Safety Features </a:t>
            </a:r>
          </a:p>
          <a:p>
            <a:pPr lvl="1"/>
            <a:r>
              <a:rPr lang="en-US"/>
              <a:t>Preparing Cost Estimates and Bid Packages</a:t>
            </a:r>
          </a:p>
        </p:txBody>
      </p:sp>
      <p:sp>
        <p:nvSpPr>
          <p:cNvPr id="3" name="Title 2">
            <a:extLst>
              <a:ext uri="{FF2B5EF4-FFF2-40B4-BE49-F238E27FC236}">
                <a16:creationId xmlns:a16="http://schemas.microsoft.com/office/drawing/2014/main" id="{3B176526-BA0B-EC0C-2798-C12D1D3A7CA1}"/>
              </a:ext>
            </a:extLst>
          </p:cNvPr>
          <p:cNvSpPr>
            <a:spLocks noGrp="1"/>
          </p:cNvSpPr>
          <p:nvPr>
            <p:ph type="title"/>
          </p:nvPr>
        </p:nvSpPr>
        <p:spPr>
          <a:xfrm>
            <a:off x="910361" y="567824"/>
            <a:ext cx="6057647" cy="610863"/>
          </a:xfrm>
        </p:spPr>
        <p:txBody>
          <a:bodyPr>
            <a:normAutofit/>
          </a:bodyPr>
          <a:lstStyle/>
          <a:p>
            <a:r>
              <a:rPr lang="en-US"/>
              <a:t>Roadway Design</a:t>
            </a:r>
          </a:p>
        </p:txBody>
      </p:sp>
      <p:sp>
        <p:nvSpPr>
          <p:cNvPr id="4" name="Date Placeholder 3">
            <a:extLst>
              <a:ext uri="{FF2B5EF4-FFF2-40B4-BE49-F238E27FC236}">
                <a16:creationId xmlns:a16="http://schemas.microsoft.com/office/drawing/2014/main" id="{D2A4F665-9BC8-1EB1-4F6E-B1B22AE30E06}"/>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6" name="Slide Number Placeholder 5">
            <a:extLst>
              <a:ext uri="{FF2B5EF4-FFF2-40B4-BE49-F238E27FC236}">
                <a16:creationId xmlns:a16="http://schemas.microsoft.com/office/drawing/2014/main" id="{41E8E264-339F-82CD-CA2A-91840B998B7B}"/>
              </a:ext>
            </a:extLst>
          </p:cNvPr>
          <p:cNvSpPr>
            <a:spLocks noGrp="1"/>
          </p:cNvSpPr>
          <p:nvPr>
            <p:ph type="sldNum" sz="quarter" idx="13"/>
          </p:nvPr>
        </p:nvSpPr>
        <p:spPr/>
        <p:txBody>
          <a:bodyPr/>
          <a:lstStyle/>
          <a:p>
            <a:fld id="{294A09A9-5501-47C1-A89A-A340965A2BE2}" type="slidenum">
              <a:rPr lang="en-US" smtClean="0"/>
              <a:pPr/>
              <a:t>15</a:t>
            </a:fld>
            <a:endParaRPr lang="en-US">
              <a:latin typeface="+mn-lt"/>
            </a:endParaRPr>
          </a:p>
        </p:txBody>
      </p:sp>
      <p:pic>
        <p:nvPicPr>
          <p:cNvPr id="7" name="Picture 7" descr="A picture containing tree, outdoor, road, street&#10;&#10;Description automatically generated">
            <a:extLst>
              <a:ext uri="{FF2B5EF4-FFF2-40B4-BE49-F238E27FC236}">
                <a16:creationId xmlns:a16="http://schemas.microsoft.com/office/drawing/2014/main" id="{AB2066F2-5327-DB5C-CD15-9C42294FD6DB}"/>
              </a:ext>
            </a:extLst>
          </p:cNvPr>
          <p:cNvPicPr>
            <a:picLocks noChangeAspect="1"/>
          </p:cNvPicPr>
          <p:nvPr/>
        </p:nvPicPr>
        <p:blipFill>
          <a:blip r:embed="rId2"/>
          <a:stretch>
            <a:fillRect/>
          </a:stretch>
        </p:blipFill>
        <p:spPr>
          <a:xfrm>
            <a:off x="8661981" y="433142"/>
            <a:ext cx="2978885" cy="2234164"/>
          </a:xfrm>
          <a:prstGeom prst="rect">
            <a:avLst/>
          </a:prstGeom>
        </p:spPr>
      </p:pic>
      <p:pic>
        <p:nvPicPr>
          <p:cNvPr id="8" name="Picture 8" descr="A picture containing grass, outdoor, mountain, nature&#10;&#10;Description automatically generated">
            <a:extLst>
              <a:ext uri="{FF2B5EF4-FFF2-40B4-BE49-F238E27FC236}">
                <a16:creationId xmlns:a16="http://schemas.microsoft.com/office/drawing/2014/main" id="{60ACEBB7-4F9B-D2DB-990F-3F60ECA27934}"/>
              </a:ext>
            </a:extLst>
          </p:cNvPr>
          <p:cNvPicPr>
            <a:picLocks noChangeAspect="1"/>
          </p:cNvPicPr>
          <p:nvPr/>
        </p:nvPicPr>
        <p:blipFill>
          <a:blip r:embed="rId3"/>
          <a:stretch>
            <a:fillRect/>
          </a:stretch>
        </p:blipFill>
        <p:spPr>
          <a:xfrm>
            <a:off x="8657329" y="3350590"/>
            <a:ext cx="3061652" cy="2043461"/>
          </a:xfrm>
          <a:prstGeom prst="rect">
            <a:avLst/>
          </a:prstGeom>
        </p:spPr>
      </p:pic>
    </p:spTree>
    <p:extLst>
      <p:ext uri="{BB962C8B-B14F-4D97-AF65-F5344CB8AC3E}">
        <p14:creationId xmlns:p14="http://schemas.microsoft.com/office/powerpoint/2010/main" val="29038600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B176526-BA0B-EC0C-2798-C12D1D3A7CA1}"/>
              </a:ext>
            </a:extLst>
          </p:cNvPr>
          <p:cNvSpPr>
            <a:spLocks noGrp="1"/>
          </p:cNvSpPr>
          <p:nvPr>
            <p:ph type="title"/>
          </p:nvPr>
        </p:nvSpPr>
        <p:spPr>
          <a:xfrm>
            <a:off x="564555" y="197625"/>
            <a:ext cx="5424435" cy="610863"/>
          </a:xfrm>
        </p:spPr>
        <p:txBody>
          <a:bodyPr>
            <a:normAutofit/>
          </a:bodyPr>
          <a:lstStyle/>
          <a:p>
            <a:r>
              <a:rPr lang="en-US"/>
              <a:t>Roadway Design</a:t>
            </a:r>
          </a:p>
        </p:txBody>
      </p:sp>
      <p:sp>
        <p:nvSpPr>
          <p:cNvPr id="4" name="Date Placeholder 3">
            <a:extLst>
              <a:ext uri="{FF2B5EF4-FFF2-40B4-BE49-F238E27FC236}">
                <a16:creationId xmlns:a16="http://schemas.microsoft.com/office/drawing/2014/main" id="{D2A4F665-9BC8-1EB1-4F6E-B1B22AE30E06}"/>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6" name="Slide Number Placeholder 5">
            <a:extLst>
              <a:ext uri="{FF2B5EF4-FFF2-40B4-BE49-F238E27FC236}">
                <a16:creationId xmlns:a16="http://schemas.microsoft.com/office/drawing/2014/main" id="{41E8E264-339F-82CD-CA2A-91840B998B7B}"/>
              </a:ext>
            </a:extLst>
          </p:cNvPr>
          <p:cNvSpPr>
            <a:spLocks noGrp="1"/>
          </p:cNvSpPr>
          <p:nvPr>
            <p:ph type="sldNum" sz="quarter" idx="13"/>
          </p:nvPr>
        </p:nvSpPr>
        <p:spPr/>
        <p:txBody>
          <a:bodyPr/>
          <a:lstStyle/>
          <a:p>
            <a:fld id="{294A09A9-5501-47C1-A89A-A340965A2BE2}" type="slidenum">
              <a:rPr lang="en-US" smtClean="0"/>
              <a:pPr/>
              <a:t>16</a:t>
            </a:fld>
            <a:endParaRPr lang="en-US">
              <a:latin typeface="+mn-lt"/>
            </a:endParaRPr>
          </a:p>
        </p:txBody>
      </p:sp>
      <p:sp>
        <p:nvSpPr>
          <p:cNvPr id="11" name="TextBox 10">
            <a:extLst>
              <a:ext uri="{FF2B5EF4-FFF2-40B4-BE49-F238E27FC236}">
                <a16:creationId xmlns:a16="http://schemas.microsoft.com/office/drawing/2014/main" id="{61B7DEB2-4E29-943D-CDC9-F42387378A19}"/>
              </a:ext>
            </a:extLst>
          </p:cNvPr>
          <p:cNvSpPr txBox="1"/>
          <p:nvPr/>
        </p:nvSpPr>
        <p:spPr>
          <a:xfrm>
            <a:off x="9525413" y="3763973"/>
            <a:ext cx="2236303"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a:solidFill>
                  <a:schemeClr val="bg1"/>
                </a:solidFill>
              </a:rPr>
              <a:t>X</a:t>
            </a:r>
          </a:p>
        </p:txBody>
      </p:sp>
      <p:sp>
        <p:nvSpPr>
          <p:cNvPr id="18" name="Text Placeholder 1">
            <a:extLst>
              <a:ext uri="{FF2B5EF4-FFF2-40B4-BE49-F238E27FC236}">
                <a16:creationId xmlns:a16="http://schemas.microsoft.com/office/drawing/2014/main" id="{8E61F25C-C402-846E-F294-81B8AABCBFFA}"/>
              </a:ext>
            </a:extLst>
          </p:cNvPr>
          <p:cNvSpPr txBox="1">
            <a:spLocks/>
          </p:cNvSpPr>
          <p:nvPr/>
        </p:nvSpPr>
        <p:spPr>
          <a:xfrm>
            <a:off x="566829" y="921340"/>
            <a:ext cx="6314848" cy="4851241"/>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Wingdings" panose="05000000000000000000" pitchFamily="2" charset="2"/>
              <a:buChar char="§"/>
              <a:defRPr sz="28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a:ea typeface="+mn-lt"/>
                <a:cs typeface="+mn-lt"/>
              </a:rPr>
              <a:t>Tools or skills to be successful in roadway design:</a:t>
            </a:r>
            <a:r>
              <a:rPr lang="en-US" sz="2400">
                <a:ea typeface="+mn-lt"/>
                <a:cs typeface="+mn-lt"/>
              </a:rPr>
              <a:t> </a:t>
            </a:r>
          </a:p>
          <a:p>
            <a:pPr lvl="1"/>
            <a:r>
              <a:rPr lang="en-US">
                <a:ea typeface="+mn-lt"/>
                <a:cs typeface="+mn-lt"/>
              </a:rPr>
              <a:t>Solving transportation problems</a:t>
            </a:r>
          </a:p>
          <a:p>
            <a:pPr lvl="1"/>
            <a:r>
              <a:rPr lang="en-US">
                <a:ea typeface="+mn-lt"/>
                <a:cs typeface="+mn-lt"/>
              </a:rPr>
              <a:t>Designing roadways for all modes of travel</a:t>
            </a:r>
          </a:p>
          <a:p>
            <a:pPr lvl="1"/>
            <a:r>
              <a:rPr lang="en-US">
                <a:ea typeface="+mn-lt"/>
                <a:cs typeface="+mn-lt"/>
              </a:rPr>
              <a:t>Computer skills and math, CAD design</a:t>
            </a:r>
          </a:p>
          <a:p>
            <a:pPr lvl="1"/>
            <a:r>
              <a:rPr lang="en-US">
                <a:ea typeface="+mn-lt"/>
                <a:cs typeface="+mn-lt"/>
              </a:rPr>
              <a:t>Communication skills and technical writing</a:t>
            </a:r>
          </a:p>
          <a:p>
            <a:r>
              <a:rPr lang="en-US" sz="2400" b="1">
                <a:ea typeface="+mn-lt"/>
                <a:cs typeface="+mn-lt"/>
              </a:rPr>
              <a:t>Road Design Engineering URLs or resources:</a:t>
            </a:r>
          </a:p>
          <a:p>
            <a:pPr lvl="1"/>
            <a:r>
              <a:rPr lang="en-US" sz="2000">
                <a:ea typeface="+mn-lt"/>
                <a:cs typeface="+mn-lt"/>
                <a:hlinkClick r:id="rId2"/>
              </a:rPr>
              <a:t>Chapter 7 - Plan and Proposal Preparation - MediaWiki (state.mi.us)</a:t>
            </a:r>
            <a:endParaRPr lang="en-US" sz="2000">
              <a:ea typeface="+mn-lt"/>
              <a:cs typeface="+mn-lt"/>
            </a:endParaRPr>
          </a:p>
          <a:p>
            <a:pPr lvl="1"/>
            <a:r>
              <a:rPr lang="en-US" sz="2000">
                <a:ea typeface="+mn-lt"/>
                <a:cs typeface="+mn-lt"/>
                <a:hlinkClick r:id="rId3"/>
              </a:rPr>
              <a:t>https://www.michigan.gov/mdot/business/</a:t>
            </a:r>
            <a:r>
              <a:rPr lang="en-US" sz="2000" b="1">
                <a:ea typeface="+mn-lt"/>
                <a:cs typeface="+mn-lt"/>
                <a:hlinkClick r:id="rId3"/>
              </a:rPr>
              <a:t>design/road-</a:t>
            </a:r>
            <a:r>
              <a:rPr lang="en-US" sz="2000">
                <a:ea typeface="+mn-lt"/>
                <a:cs typeface="+mn-lt"/>
                <a:hlinkClick r:id="rId3"/>
              </a:rPr>
              <a:t>and-bridge-</a:t>
            </a:r>
            <a:r>
              <a:rPr lang="en-US" sz="2000" b="1">
                <a:ea typeface="+mn-lt"/>
                <a:cs typeface="+mn-lt"/>
                <a:hlinkClick r:id="rId3"/>
              </a:rPr>
              <a:t>design-</a:t>
            </a:r>
            <a:r>
              <a:rPr lang="en-US" sz="2000">
                <a:ea typeface="+mn-lt"/>
                <a:cs typeface="+mn-lt"/>
                <a:hlinkClick r:id="rId3"/>
              </a:rPr>
              <a:t>publications</a:t>
            </a:r>
            <a:endParaRPr lang="en-US" sz="2000">
              <a:ea typeface="+mn-lt"/>
              <a:cs typeface="+mn-lt"/>
            </a:endParaRPr>
          </a:p>
          <a:p>
            <a:pPr lvl="1"/>
            <a:endParaRPr lang="en-US" sz="2800"/>
          </a:p>
          <a:p>
            <a:endParaRPr lang="en-US"/>
          </a:p>
        </p:txBody>
      </p:sp>
      <p:pic>
        <p:nvPicPr>
          <p:cNvPr id="2" name="Picture 16">
            <a:extLst>
              <a:ext uri="{FF2B5EF4-FFF2-40B4-BE49-F238E27FC236}">
                <a16:creationId xmlns:a16="http://schemas.microsoft.com/office/drawing/2014/main" id="{FD359455-E4DD-C210-7E16-E9C3395A432C}"/>
              </a:ext>
            </a:extLst>
          </p:cNvPr>
          <p:cNvPicPr>
            <a:picLocks noChangeAspect="1"/>
          </p:cNvPicPr>
          <p:nvPr/>
        </p:nvPicPr>
        <p:blipFill>
          <a:blip r:embed="rId4"/>
          <a:stretch>
            <a:fillRect/>
          </a:stretch>
        </p:blipFill>
        <p:spPr>
          <a:xfrm>
            <a:off x="6879077" y="396298"/>
            <a:ext cx="2173009" cy="2897346"/>
          </a:xfrm>
          <a:prstGeom prst="rect">
            <a:avLst/>
          </a:prstGeom>
        </p:spPr>
      </p:pic>
      <p:pic>
        <p:nvPicPr>
          <p:cNvPr id="17" name="Picture 18" descr="A picture containing grass&#10;&#10;Description automatically generated">
            <a:extLst>
              <a:ext uri="{FF2B5EF4-FFF2-40B4-BE49-F238E27FC236}">
                <a16:creationId xmlns:a16="http://schemas.microsoft.com/office/drawing/2014/main" id="{6DAB5449-4C88-35D1-AF4D-9BE967A2D5D5}"/>
              </a:ext>
            </a:extLst>
          </p:cNvPr>
          <p:cNvPicPr>
            <a:picLocks noChangeAspect="1"/>
          </p:cNvPicPr>
          <p:nvPr/>
        </p:nvPicPr>
        <p:blipFill>
          <a:blip r:embed="rId5"/>
          <a:stretch>
            <a:fillRect/>
          </a:stretch>
        </p:blipFill>
        <p:spPr>
          <a:xfrm>
            <a:off x="8267217" y="3490226"/>
            <a:ext cx="2876215" cy="1894713"/>
          </a:xfrm>
          <a:prstGeom prst="rect">
            <a:avLst/>
          </a:prstGeom>
        </p:spPr>
      </p:pic>
      <p:pic>
        <p:nvPicPr>
          <p:cNvPr id="8" name="Picture 8">
            <a:extLst>
              <a:ext uri="{FF2B5EF4-FFF2-40B4-BE49-F238E27FC236}">
                <a16:creationId xmlns:a16="http://schemas.microsoft.com/office/drawing/2014/main" id="{68077F95-0E43-4EF8-1776-CFEFBCD86662}"/>
              </a:ext>
            </a:extLst>
          </p:cNvPr>
          <p:cNvPicPr>
            <a:picLocks noChangeAspect="1"/>
          </p:cNvPicPr>
          <p:nvPr/>
        </p:nvPicPr>
        <p:blipFill>
          <a:blip r:embed="rId6"/>
          <a:stretch>
            <a:fillRect/>
          </a:stretch>
        </p:blipFill>
        <p:spPr>
          <a:xfrm>
            <a:off x="9383485" y="195943"/>
            <a:ext cx="2743200" cy="2743200"/>
          </a:xfrm>
          <a:prstGeom prst="rect">
            <a:avLst/>
          </a:prstGeom>
        </p:spPr>
      </p:pic>
    </p:spTree>
    <p:extLst>
      <p:ext uri="{BB962C8B-B14F-4D97-AF65-F5344CB8AC3E}">
        <p14:creationId xmlns:p14="http://schemas.microsoft.com/office/powerpoint/2010/main" val="21851135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EFBFEEA-0331-4766-5F7C-826E8EFBB0EE}"/>
              </a:ext>
            </a:extLst>
          </p:cNvPr>
          <p:cNvSpPr>
            <a:spLocks noGrp="1"/>
          </p:cNvSpPr>
          <p:nvPr>
            <p:ph type="body" sz="quarter" idx="10"/>
          </p:nvPr>
        </p:nvSpPr>
        <p:spPr>
          <a:xfrm>
            <a:off x="912915" y="1624939"/>
            <a:ext cx="7827558" cy="3927976"/>
          </a:xfrm>
        </p:spPr>
        <p:txBody>
          <a:bodyPr vert="horz" lIns="91440" tIns="45720" rIns="91440" bIns="45720" rtlCol="0" anchor="t">
            <a:normAutofit/>
          </a:bodyPr>
          <a:lstStyle/>
          <a:p>
            <a:r>
              <a:rPr lang="en">
                <a:ea typeface="+mn-lt"/>
                <a:cs typeface="+mn-lt"/>
              </a:rPr>
              <a:t>A Drainage Engineer is </a:t>
            </a:r>
            <a:r>
              <a:rPr lang="en" b="1" i="1">
                <a:ea typeface="+mn-lt"/>
                <a:cs typeface="+mn-lt"/>
              </a:rPr>
              <a:t>responsible for designing systems that move water or sewage from one place to another, as safely and efficiently as possible</a:t>
            </a:r>
            <a:r>
              <a:rPr lang="en" i="1">
                <a:ea typeface="+mn-lt"/>
                <a:cs typeface="+mn-lt"/>
              </a:rPr>
              <a:t>. </a:t>
            </a:r>
          </a:p>
          <a:p>
            <a:pPr lvl="1"/>
            <a:r>
              <a:rPr lang="en-US"/>
              <a:t>Manage flood risk</a:t>
            </a:r>
          </a:p>
          <a:p>
            <a:pPr lvl="1"/>
            <a:r>
              <a:rPr lang="en-US"/>
              <a:t>Encourage water retention</a:t>
            </a:r>
          </a:p>
          <a:p>
            <a:pPr lvl="1"/>
            <a:r>
              <a:rPr lang="en-US"/>
              <a:t>Prevent water pollution</a:t>
            </a:r>
          </a:p>
          <a:p>
            <a:pPr lvl="1"/>
            <a:r>
              <a:rPr lang="en-US"/>
              <a:t>Ensure aged or damaged pipes are repaired</a:t>
            </a:r>
          </a:p>
          <a:p>
            <a:pPr lvl="1"/>
            <a:r>
              <a:rPr lang="en-US"/>
              <a:t>Incorporate Sustainability into designs</a:t>
            </a:r>
          </a:p>
        </p:txBody>
      </p:sp>
      <p:sp>
        <p:nvSpPr>
          <p:cNvPr id="3" name="Title 2">
            <a:extLst>
              <a:ext uri="{FF2B5EF4-FFF2-40B4-BE49-F238E27FC236}">
                <a16:creationId xmlns:a16="http://schemas.microsoft.com/office/drawing/2014/main" id="{3B176526-BA0B-EC0C-2798-C12D1D3A7CA1}"/>
              </a:ext>
            </a:extLst>
          </p:cNvPr>
          <p:cNvSpPr>
            <a:spLocks noGrp="1"/>
          </p:cNvSpPr>
          <p:nvPr>
            <p:ph type="title"/>
          </p:nvPr>
        </p:nvSpPr>
        <p:spPr>
          <a:xfrm>
            <a:off x="910361" y="567824"/>
            <a:ext cx="6057647" cy="610863"/>
          </a:xfrm>
        </p:spPr>
        <p:txBody>
          <a:bodyPr>
            <a:normAutofit/>
          </a:bodyPr>
          <a:lstStyle/>
          <a:p>
            <a:r>
              <a:rPr lang="en-US"/>
              <a:t>Drainage Engineering</a:t>
            </a:r>
          </a:p>
        </p:txBody>
      </p:sp>
      <p:sp>
        <p:nvSpPr>
          <p:cNvPr id="4" name="Date Placeholder 3">
            <a:extLst>
              <a:ext uri="{FF2B5EF4-FFF2-40B4-BE49-F238E27FC236}">
                <a16:creationId xmlns:a16="http://schemas.microsoft.com/office/drawing/2014/main" id="{D2A4F665-9BC8-1EB1-4F6E-B1B22AE30E06}"/>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6" name="Slide Number Placeholder 5">
            <a:extLst>
              <a:ext uri="{FF2B5EF4-FFF2-40B4-BE49-F238E27FC236}">
                <a16:creationId xmlns:a16="http://schemas.microsoft.com/office/drawing/2014/main" id="{41E8E264-339F-82CD-CA2A-91840B998B7B}"/>
              </a:ext>
            </a:extLst>
          </p:cNvPr>
          <p:cNvSpPr>
            <a:spLocks noGrp="1"/>
          </p:cNvSpPr>
          <p:nvPr>
            <p:ph type="sldNum" sz="quarter" idx="13"/>
          </p:nvPr>
        </p:nvSpPr>
        <p:spPr/>
        <p:txBody>
          <a:bodyPr/>
          <a:lstStyle/>
          <a:p>
            <a:fld id="{294A09A9-5501-47C1-A89A-A340965A2BE2}" type="slidenum">
              <a:rPr lang="en-US" smtClean="0"/>
              <a:pPr/>
              <a:t>17</a:t>
            </a:fld>
            <a:endParaRPr lang="en-US">
              <a:latin typeface="+mn-lt"/>
            </a:endParaRPr>
          </a:p>
        </p:txBody>
      </p:sp>
      <p:pic>
        <p:nvPicPr>
          <p:cNvPr id="7" name="Picture 7" descr="Male engineer with flashlight inspecting steel cylinder">
            <a:extLst>
              <a:ext uri="{FF2B5EF4-FFF2-40B4-BE49-F238E27FC236}">
                <a16:creationId xmlns:a16="http://schemas.microsoft.com/office/drawing/2014/main" id="{AB2066F2-5327-DB5C-CD15-9C42294FD6DB}"/>
              </a:ext>
            </a:extLst>
          </p:cNvPr>
          <p:cNvPicPr>
            <a:picLocks noChangeAspect="1"/>
          </p:cNvPicPr>
          <p:nvPr/>
        </p:nvPicPr>
        <p:blipFill>
          <a:blip r:embed="rId2"/>
          <a:stretch>
            <a:fillRect/>
          </a:stretch>
        </p:blipFill>
        <p:spPr>
          <a:xfrm>
            <a:off x="8984364" y="453462"/>
            <a:ext cx="2813091" cy="1874936"/>
          </a:xfrm>
          <a:prstGeom prst="rect">
            <a:avLst/>
          </a:prstGeom>
        </p:spPr>
      </p:pic>
      <p:pic>
        <p:nvPicPr>
          <p:cNvPr id="8" name="Picture 8" descr="Waterfall between large hills">
            <a:extLst>
              <a:ext uri="{FF2B5EF4-FFF2-40B4-BE49-F238E27FC236}">
                <a16:creationId xmlns:a16="http://schemas.microsoft.com/office/drawing/2014/main" id="{60ACEBB7-4F9B-D2DB-990F-3F60ECA27934}"/>
              </a:ext>
            </a:extLst>
          </p:cNvPr>
          <p:cNvPicPr>
            <a:picLocks noChangeAspect="1"/>
          </p:cNvPicPr>
          <p:nvPr/>
        </p:nvPicPr>
        <p:blipFill>
          <a:blip r:embed="rId3"/>
          <a:stretch>
            <a:fillRect/>
          </a:stretch>
        </p:blipFill>
        <p:spPr>
          <a:xfrm>
            <a:off x="8319279" y="2871619"/>
            <a:ext cx="3476495" cy="1967261"/>
          </a:xfrm>
          <a:prstGeom prst="rect">
            <a:avLst/>
          </a:prstGeom>
        </p:spPr>
      </p:pic>
    </p:spTree>
    <p:extLst>
      <p:ext uri="{BB962C8B-B14F-4D97-AF65-F5344CB8AC3E}">
        <p14:creationId xmlns:p14="http://schemas.microsoft.com/office/powerpoint/2010/main" val="23631256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B176526-BA0B-EC0C-2798-C12D1D3A7CA1}"/>
              </a:ext>
            </a:extLst>
          </p:cNvPr>
          <p:cNvSpPr>
            <a:spLocks noGrp="1"/>
          </p:cNvSpPr>
          <p:nvPr>
            <p:ph type="title"/>
          </p:nvPr>
        </p:nvSpPr>
        <p:spPr>
          <a:xfrm>
            <a:off x="564555" y="197625"/>
            <a:ext cx="5424435" cy="610863"/>
          </a:xfrm>
        </p:spPr>
        <p:txBody>
          <a:bodyPr>
            <a:normAutofit/>
          </a:bodyPr>
          <a:lstStyle/>
          <a:p>
            <a:r>
              <a:rPr lang="en-US"/>
              <a:t>Drainage Engineers</a:t>
            </a:r>
          </a:p>
        </p:txBody>
      </p:sp>
      <p:sp>
        <p:nvSpPr>
          <p:cNvPr id="4" name="Date Placeholder 3">
            <a:extLst>
              <a:ext uri="{FF2B5EF4-FFF2-40B4-BE49-F238E27FC236}">
                <a16:creationId xmlns:a16="http://schemas.microsoft.com/office/drawing/2014/main" id="{D2A4F665-9BC8-1EB1-4F6E-B1B22AE30E06}"/>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6" name="Slide Number Placeholder 5">
            <a:extLst>
              <a:ext uri="{FF2B5EF4-FFF2-40B4-BE49-F238E27FC236}">
                <a16:creationId xmlns:a16="http://schemas.microsoft.com/office/drawing/2014/main" id="{41E8E264-339F-82CD-CA2A-91840B998B7B}"/>
              </a:ext>
            </a:extLst>
          </p:cNvPr>
          <p:cNvSpPr>
            <a:spLocks noGrp="1"/>
          </p:cNvSpPr>
          <p:nvPr>
            <p:ph type="sldNum" sz="quarter" idx="13"/>
          </p:nvPr>
        </p:nvSpPr>
        <p:spPr/>
        <p:txBody>
          <a:bodyPr/>
          <a:lstStyle/>
          <a:p>
            <a:fld id="{294A09A9-5501-47C1-A89A-A340965A2BE2}" type="slidenum">
              <a:rPr lang="en-US" smtClean="0"/>
              <a:pPr/>
              <a:t>18</a:t>
            </a:fld>
            <a:endParaRPr lang="en-US">
              <a:latin typeface="+mn-lt"/>
            </a:endParaRPr>
          </a:p>
        </p:txBody>
      </p:sp>
      <p:sp>
        <p:nvSpPr>
          <p:cNvPr id="11" name="TextBox 10">
            <a:extLst>
              <a:ext uri="{FF2B5EF4-FFF2-40B4-BE49-F238E27FC236}">
                <a16:creationId xmlns:a16="http://schemas.microsoft.com/office/drawing/2014/main" id="{61B7DEB2-4E29-943D-CDC9-F42387378A19}"/>
              </a:ext>
            </a:extLst>
          </p:cNvPr>
          <p:cNvSpPr txBox="1"/>
          <p:nvPr/>
        </p:nvSpPr>
        <p:spPr>
          <a:xfrm>
            <a:off x="9673855" y="3674908"/>
            <a:ext cx="2236303"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a:solidFill>
                  <a:schemeClr val="bg1"/>
                </a:solidFill>
              </a:rPr>
              <a:t>Storm Sewer Installation</a:t>
            </a:r>
          </a:p>
        </p:txBody>
      </p:sp>
      <p:sp>
        <p:nvSpPr>
          <p:cNvPr id="16" name="TextBox 15">
            <a:extLst>
              <a:ext uri="{FF2B5EF4-FFF2-40B4-BE49-F238E27FC236}">
                <a16:creationId xmlns:a16="http://schemas.microsoft.com/office/drawing/2014/main" id="{7B5283CF-30C1-8D7D-A5DA-1D86B21F7E6B}"/>
              </a:ext>
            </a:extLst>
          </p:cNvPr>
          <p:cNvSpPr txBox="1"/>
          <p:nvPr/>
        </p:nvSpPr>
        <p:spPr>
          <a:xfrm>
            <a:off x="7697356" y="5811059"/>
            <a:ext cx="258323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a:solidFill>
                  <a:schemeClr val="bg1"/>
                </a:solidFill>
              </a:rPr>
              <a:t>Retention Pond</a:t>
            </a:r>
          </a:p>
          <a:p>
            <a:endParaRPr lang="en-US" sz="1400" b="1">
              <a:solidFill>
                <a:schemeClr val="bg1"/>
              </a:solidFill>
            </a:endParaRPr>
          </a:p>
        </p:txBody>
      </p:sp>
      <p:sp>
        <p:nvSpPr>
          <p:cNvPr id="18" name="Text Placeholder 1">
            <a:extLst>
              <a:ext uri="{FF2B5EF4-FFF2-40B4-BE49-F238E27FC236}">
                <a16:creationId xmlns:a16="http://schemas.microsoft.com/office/drawing/2014/main" id="{8E61F25C-C402-846E-F294-81B8AABCBFFA}"/>
              </a:ext>
            </a:extLst>
          </p:cNvPr>
          <p:cNvSpPr txBox="1">
            <a:spLocks/>
          </p:cNvSpPr>
          <p:nvPr/>
        </p:nvSpPr>
        <p:spPr>
          <a:xfrm>
            <a:off x="510056" y="924075"/>
            <a:ext cx="6798454" cy="4794338"/>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Wingdings" panose="05000000000000000000" pitchFamily="2" charset="2"/>
              <a:buChar char="§"/>
              <a:defRPr sz="28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a:ea typeface="+mn-lt"/>
                <a:cs typeface="+mn-lt"/>
              </a:rPr>
              <a:t>Produce drainage designs, models, calculations, and drawings</a:t>
            </a:r>
          </a:p>
          <a:p>
            <a:r>
              <a:rPr lang="en-US" sz="2400">
                <a:ea typeface="+mn-lt"/>
                <a:cs typeface="+mn-lt"/>
              </a:rPr>
              <a:t>Prepare drainage reports and follow stormwater design requirements</a:t>
            </a:r>
            <a:endParaRPr lang="en-US" sz="2400"/>
          </a:p>
          <a:p>
            <a:r>
              <a:rPr lang="en-US" sz="2400">
                <a:ea typeface="+mn-lt"/>
                <a:cs typeface="+mn-lt"/>
              </a:rPr>
              <a:t>Use a number of software programs such as MicroStation, Geopak Drainage, 3D corridor modelling, Civil3D, AutoCAD, HEC-RAS and HY8</a:t>
            </a:r>
            <a:endParaRPr lang="en-US" sz="2400"/>
          </a:p>
          <a:p>
            <a:r>
              <a:rPr lang="en-US" sz="2400">
                <a:ea typeface="+mn-lt"/>
                <a:cs typeface="+mn-lt"/>
              </a:rPr>
              <a:t>Refer to NOAA Point Precipitation Rainfall Estimates for site.</a:t>
            </a:r>
            <a:endParaRPr lang="en-US" sz="2400"/>
          </a:p>
          <a:p>
            <a:pPr lvl="1"/>
            <a:r>
              <a:rPr lang="en-US" sz="2000">
                <a:ea typeface="+mn-lt"/>
                <a:cs typeface="+mn-lt"/>
                <a:hlinkClick r:id="rId2"/>
              </a:rPr>
              <a:t>https://hdsc.nws.noaa.gov/hdsc</a:t>
            </a:r>
            <a:endParaRPr lang="en-US" sz="2000">
              <a:ea typeface="+mn-lt"/>
              <a:cs typeface="+mn-lt"/>
            </a:endParaRPr>
          </a:p>
          <a:p>
            <a:pPr lvl="1" indent="0">
              <a:buNone/>
            </a:pPr>
            <a:r>
              <a:rPr lang="en-US" sz="2000">
                <a:ea typeface="+mn-lt"/>
                <a:cs typeface="+mn-lt"/>
                <a:hlinkClick r:id="rId2"/>
              </a:rPr>
              <a:t>/pfds/pfds_map_cont.html</a:t>
            </a:r>
            <a:endParaRPr lang="en-US" sz="2000"/>
          </a:p>
          <a:p>
            <a:pPr marL="0" lvl="1" indent="0">
              <a:buNone/>
            </a:pPr>
            <a:endParaRPr lang="en-US"/>
          </a:p>
          <a:p>
            <a:pPr lvl="1"/>
            <a:endParaRPr lang="en-US"/>
          </a:p>
          <a:p>
            <a:endParaRPr lang="en-US"/>
          </a:p>
        </p:txBody>
      </p:sp>
      <p:pic>
        <p:nvPicPr>
          <p:cNvPr id="2" name="Picture 16" descr="A picture containing sky, outdoor, ground, building material&#10;&#10;Description automatically generated">
            <a:extLst>
              <a:ext uri="{FF2B5EF4-FFF2-40B4-BE49-F238E27FC236}">
                <a16:creationId xmlns:a16="http://schemas.microsoft.com/office/drawing/2014/main" id="{FD359455-E4DD-C210-7E16-E9C3395A432C}"/>
              </a:ext>
            </a:extLst>
          </p:cNvPr>
          <p:cNvPicPr>
            <a:picLocks noChangeAspect="1"/>
          </p:cNvPicPr>
          <p:nvPr/>
        </p:nvPicPr>
        <p:blipFill>
          <a:blip r:embed="rId3"/>
          <a:stretch>
            <a:fillRect/>
          </a:stretch>
        </p:blipFill>
        <p:spPr>
          <a:xfrm>
            <a:off x="9399090" y="120374"/>
            <a:ext cx="2665896" cy="3547166"/>
          </a:xfrm>
          <a:prstGeom prst="rect">
            <a:avLst/>
          </a:prstGeom>
        </p:spPr>
      </p:pic>
      <p:pic>
        <p:nvPicPr>
          <p:cNvPr id="17" name="Picture 18" descr="A picture containing grass, outdoor, sky, water&#10;&#10;Description automatically generated">
            <a:extLst>
              <a:ext uri="{FF2B5EF4-FFF2-40B4-BE49-F238E27FC236}">
                <a16:creationId xmlns:a16="http://schemas.microsoft.com/office/drawing/2014/main" id="{6DAB5449-4C88-35D1-AF4D-9BE967A2D5D5}"/>
              </a:ext>
            </a:extLst>
          </p:cNvPr>
          <p:cNvPicPr>
            <a:picLocks noChangeAspect="1"/>
          </p:cNvPicPr>
          <p:nvPr/>
        </p:nvPicPr>
        <p:blipFill>
          <a:blip r:embed="rId4"/>
          <a:stretch>
            <a:fillRect/>
          </a:stretch>
        </p:blipFill>
        <p:spPr>
          <a:xfrm>
            <a:off x="7308285" y="3567525"/>
            <a:ext cx="2157758" cy="2240861"/>
          </a:xfrm>
          <a:prstGeom prst="rect">
            <a:avLst/>
          </a:prstGeom>
        </p:spPr>
      </p:pic>
    </p:spTree>
    <p:extLst>
      <p:ext uri="{BB962C8B-B14F-4D97-AF65-F5344CB8AC3E}">
        <p14:creationId xmlns:p14="http://schemas.microsoft.com/office/powerpoint/2010/main" val="36724883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4A4FE-F818-A161-8C3A-4641C26C333F}"/>
              </a:ext>
            </a:extLst>
          </p:cNvPr>
          <p:cNvSpPr>
            <a:spLocks noGrp="1"/>
          </p:cNvSpPr>
          <p:nvPr>
            <p:ph type="title"/>
          </p:nvPr>
        </p:nvSpPr>
        <p:spPr/>
        <p:txBody>
          <a:bodyPr/>
          <a:lstStyle/>
          <a:p>
            <a:r>
              <a:rPr lang="en-US"/>
              <a:t>Geotechnical</a:t>
            </a:r>
          </a:p>
        </p:txBody>
      </p:sp>
      <p:sp>
        <p:nvSpPr>
          <p:cNvPr id="7" name="Date Placeholder 6">
            <a:extLst>
              <a:ext uri="{FF2B5EF4-FFF2-40B4-BE49-F238E27FC236}">
                <a16:creationId xmlns:a16="http://schemas.microsoft.com/office/drawing/2014/main" id="{7B1E431E-85B5-53E4-2A49-F9B6ACD76CB3}"/>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9" name="Slide Number Placeholder 8">
            <a:extLst>
              <a:ext uri="{FF2B5EF4-FFF2-40B4-BE49-F238E27FC236}">
                <a16:creationId xmlns:a16="http://schemas.microsoft.com/office/drawing/2014/main" id="{0CA20F39-7345-96EF-BD5E-C32EC8CAA4BC}"/>
              </a:ext>
            </a:extLst>
          </p:cNvPr>
          <p:cNvSpPr>
            <a:spLocks noGrp="1"/>
          </p:cNvSpPr>
          <p:nvPr>
            <p:ph type="sldNum" sz="quarter" idx="13"/>
          </p:nvPr>
        </p:nvSpPr>
        <p:spPr/>
        <p:txBody>
          <a:bodyPr/>
          <a:lstStyle/>
          <a:p>
            <a:fld id="{294A09A9-5501-47C1-A89A-A340965A2BE2}" type="slidenum">
              <a:rPr lang="en-US" dirty="0" smtClean="0"/>
              <a:pPr/>
              <a:t>19</a:t>
            </a:fld>
            <a:endParaRPr lang="en-US">
              <a:latin typeface="+mn-lt"/>
            </a:endParaRPr>
          </a:p>
        </p:txBody>
      </p:sp>
      <p:pic>
        <p:nvPicPr>
          <p:cNvPr id="3" name="Picture 3" descr="A picture containing outdoor, stone&#10;&#10;Description automatically generated">
            <a:extLst>
              <a:ext uri="{FF2B5EF4-FFF2-40B4-BE49-F238E27FC236}">
                <a16:creationId xmlns:a16="http://schemas.microsoft.com/office/drawing/2014/main" id="{81E5101F-33E3-C002-1CC4-9F88C2BC001F}"/>
              </a:ext>
            </a:extLst>
          </p:cNvPr>
          <p:cNvPicPr>
            <a:picLocks noChangeAspect="1"/>
          </p:cNvPicPr>
          <p:nvPr/>
        </p:nvPicPr>
        <p:blipFill>
          <a:blip r:embed="rId2"/>
          <a:stretch>
            <a:fillRect/>
          </a:stretch>
        </p:blipFill>
        <p:spPr>
          <a:xfrm>
            <a:off x="8883889" y="214476"/>
            <a:ext cx="2743200" cy="2057400"/>
          </a:xfrm>
          <a:prstGeom prst="rect">
            <a:avLst/>
          </a:prstGeom>
        </p:spPr>
      </p:pic>
      <p:pic>
        <p:nvPicPr>
          <p:cNvPr id="5" name="Picture 5" descr="A picture containing grass, ground, outdoor&#10;&#10;Description automatically generated">
            <a:extLst>
              <a:ext uri="{FF2B5EF4-FFF2-40B4-BE49-F238E27FC236}">
                <a16:creationId xmlns:a16="http://schemas.microsoft.com/office/drawing/2014/main" id="{A02A36B7-9941-06E0-B0C1-0DED64964570}"/>
              </a:ext>
            </a:extLst>
          </p:cNvPr>
          <p:cNvPicPr>
            <a:picLocks noChangeAspect="1"/>
          </p:cNvPicPr>
          <p:nvPr/>
        </p:nvPicPr>
        <p:blipFill>
          <a:blip r:embed="rId3"/>
          <a:stretch>
            <a:fillRect/>
          </a:stretch>
        </p:blipFill>
        <p:spPr>
          <a:xfrm>
            <a:off x="9221223" y="2335576"/>
            <a:ext cx="2073563" cy="2978712"/>
          </a:xfrm>
          <a:prstGeom prst="rect">
            <a:avLst/>
          </a:prstGeom>
        </p:spPr>
      </p:pic>
      <p:pic>
        <p:nvPicPr>
          <p:cNvPr id="4" name="Picture 5" descr="A picture containing grass, outdoor, old&#10;&#10;Description automatically generated">
            <a:extLst>
              <a:ext uri="{FF2B5EF4-FFF2-40B4-BE49-F238E27FC236}">
                <a16:creationId xmlns:a16="http://schemas.microsoft.com/office/drawing/2014/main" id="{8B424204-F4C8-793F-C6FC-B5A1D6D4C8C9}"/>
              </a:ext>
            </a:extLst>
          </p:cNvPr>
          <p:cNvPicPr>
            <a:picLocks noChangeAspect="1"/>
          </p:cNvPicPr>
          <p:nvPr/>
        </p:nvPicPr>
        <p:blipFill>
          <a:blip r:embed="rId4"/>
          <a:stretch>
            <a:fillRect/>
          </a:stretch>
        </p:blipFill>
        <p:spPr>
          <a:xfrm>
            <a:off x="6280555" y="1018560"/>
            <a:ext cx="2495550" cy="3705225"/>
          </a:xfrm>
          <a:prstGeom prst="rect">
            <a:avLst/>
          </a:prstGeom>
        </p:spPr>
      </p:pic>
      <p:sp>
        <p:nvSpPr>
          <p:cNvPr id="11" name="Text Placeholder 1">
            <a:extLst>
              <a:ext uri="{FF2B5EF4-FFF2-40B4-BE49-F238E27FC236}">
                <a16:creationId xmlns:a16="http://schemas.microsoft.com/office/drawing/2014/main" id="{F2D3D0B8-3464-81DB-38AC-44CF6F117017}"/>
              </a:ext>
            </a:extLst>
          </p:cNvPr>
          <p:cNvSpPr txBox="1">
            <a:spLocks/>
          </p:cNvSpPr>
          <p:nvPr/>
        </p:nvSpPr>
        <p:spPr>
          <a:xfrm>
            <a:off x="584762" y="1712240"/>
            <a:ext cx="5747254" cy="4173436"/>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Wingdings" panose="05000000000000000000" pitchFamily="2" charset="2"/>
              <a:buChar char="§"/>
              <a:defRPr sz="28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a:t>A Geotechnical Engineer is responsible for </a:t>
            </a:r>
            <a:r>
              <a:rPr lang="en-US" sz="2400" b="1" i="1"/>
              <a:t>interactions between soils and structures</a:t>
            </a:r>
            <a:r>
              <a:rPr lang="en-US" sz="2400"/>
              <a:t>. They understand the soil so that buildings and bridges do not fall down.</a:t>
            </a:r>
            <a:endParaRPr lang="en-US"/>
          </a:p>
          <a:p>
            <a:pPr marL="457200">
              <a:buNone/>
            </a:pPr>
            <a:r>
              <a:rPr lang="en-US" sz="2400">
                <a:latin typeface="Wingdings"/>
                <a:sym typeface="Wingdings"/>
              </a:rPr>
              <a:t>§</a:t>
            </a:r>
            <a:r>
              <a:rPr lang="en-US" sz="2400"/>
              <a:t>Analyze soil properties</a:t>
            </a:r>
          </a:p>
          <a:p>
            <a:pPr indent="0">
              <a:buNone/>
            </a:pPr>
            <a:r>
              <a:rPr lang="en-US" sz="2400">
                <a:latin typeface="Wingdings"/>
                <a:sym typeface="Wingdings"/>
              </a:rPr>
              <a:t>§</a:t>
            </a:r>
            <a:r>
              <a:rPr lang="en-US" sz="2400"/>
              <a:t>Design foundations</a:t>
            </a:r>
          </a:p>
          <a:p>
            <a:pPr marL="400050" indent="-171450">
              <a:buNone/>
            </a:pPr>
            <a:r>
              <a:rPr lang="en-US" sz="2400">
                <a:latin typeface="Wingdings"/>
                <a:sym typeface="Wingdings"/>
              </a:rPr>
              <a:t>§</a:t>
            </a:r>
            <a:r>
              <a:rPr lang="en-US" sz="2400"/>
              <a:t>Determine stability of earthen structures </a:t>
            </a:r>
          </a:p>
          <a:p>
            <a:endParaRPr lang="en-US"/>
          </a:p>
          <a:p>
            <a:endParaRPr lang="en-US"/>
          </a:p>
        </p:txBody>
      </p:sp>
    </p:spTree>
    <p:extLst>
      <p:ext uri="{BB962C8B-B14F-4D97-AF65-F5344CB8AC3E}">
        <p14:creationId xmlns:p14="http://schemas.microsoft.com/office/powerpoint/2010/main" val="29701573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4A4FE-F818-A161-8C3A-4641C26C333F}"/>
              </a:ext>
            </a:extLst>
          </p:cNvPr>
          <p:cNvSpPr>
            <a:spLocks noGrp="1"/>
          </p:cNvSpPr>
          <p:nvPr>
            <p:ph type="title"/>
          </p:nvPr>
        </p:nvSpPr>
        <p:spPr/>
        <p:txBody>
          <a:bodyPr/>
          <a:lstStyle/>
          <a:p>
            <a:r>
              <a:rPr lang="en-US"/>
              <a:t>Geotechnical</a:t>
            </a:r>
          </a:p>
        </p:txBody>
      </p:sp>
      <p:sp>
        <p:nvSpPr>
          <p:cNvPr id="7" name="Date Placeholder 6">
            <a:extLst>
              <a:ext uri="{FF2B5EF4-FFF2-40B4-BE49-F238E27FC236}">
                <a16:creationId xmlns:a16="http://schemas.microsoft.com/office/drawing/2014/main" id="{7B1E431E-85B5-53E4-2A49-F9B6ACD76CB3}"/>
              </a:ext>
            </a:extLst>
          </p:cNvPr>
          <p:cNvSpPr>
            <a:spLocks noGrp="1"/>
          </p:cNvSpPr>
          <p:nvPr>
            <p:ph type="dt" sz="half" idx="14"/>
          </p:nvPr>
        </p:nvSpPr>
        <p:spPr/>
        <p:txBody>
          <a:bodyPr/>
          <a:lstStyle/>
          <a:p>
            <a:fld id="{6FCA8E82-58CD-E045-8B98-B7A85B79B752}" type="datetime4">
              <a:rPr lang="en-US" smtClean="0"/>
              <a:pPr/>
              <a:t>February 9, 2024</a:t>
            </a:fld>
            <a:endParaRPr lang="en-US">
              <a:latin typeface="+mn-lt"/>
            </a:endParaRPr>
          </a:p>
        </p:txBody>
      </p:sp>
      <p:sp>
        <p:nvSpPr>
          <p:cNvPr id="9" name="Slide Number Placeholder 8">
            <a:extLst>
              <a:ext uri="{FF2B5EF4-FFF2-40B4-BE49-F238E27FC236}">
                <a16:creationId xmlns:a16="http://schemas.microsoft.com/office/drawing/2014/main" id="{0CA20F39-7345-96EF-BD5E-C32EC8CAA4BC}"/>
              </a:ext>
            </a:extLst>
          </p:cNvPr>
          <p:cNvSpPr>
            <a:spLocks noGrp="1"/>
          </p:cNvSpPr>
          <p:nvPr>
            <p:ph type="sldNum" sz="quarter" idx="16"/>
          </p:nvPr>
        </p:nvSpPr>
        <p:spPr/>
        <p:txBody>
          <a:bodyPr/>
          <a:lstStyle/>
          <a:p>
            <a:fld id="{294A09A9-5501-47C1-A89A-A340965A2BE2}" type="slidenum">
              <a:rPr lang="en-US" dirty="0" smtClean="0"/>
              <a:pPr/>
              <a:t>20</a:t>
            </a:fld>
            <a:endParaRPr lang="en-US">
              <a:latin typeface="+mn-lt"/>
            </a:endParaRPr>
          </a:p>
        </p:txBody>
      </p:sp>
      <p:pic>
        <p:nvPicPr>
          <p:cNvPr id="4" name="Picture 4">
            <a:extLst>
              <a:ext uri="{FF2B5EF4-FFF2-40B4-BE49-F238E27FC236}">
                <a16:creationId xmlns:a16="http://schemas.microsoft.com/office/drawing/2014/main" id="{192B017C-EA92-1C0D-4AE1-36F22626A8DF}"/>
              </a:ext>
            </a:extLst>
          </p:cNvPr>
          <p:cNvPicPr>
            <a:picLocks noChangeAspect="1"/>
          </p:cNvPicPr>
          <p:nvPr/>
        </p:nvPicPr>
        <p:blipFill>
          <a:blip r:embed="rId2"/>
          <a:stretch>
            <a:fillRect/>
          </a:stretch>
        </p:blipFill>
        <p:spPr>
          <a:xfrm>
            <a:off x="7451558" y="2341034"/>
            <a:ext cx="4253831" cy="2830985"/>
          </a:xfrm>
          <a:prstGeom prst="rect">
            <a:avLst/>
          </a:prstGeom>
        </p:spPr>
      </p:pic>
      <p:pic>
        <p:nvPicPr>
          <p:cNvPr id="3" name="Picture 4">
            <a:extLst>
              <a:ext uri="{FF2B5EF4-FFF2-40B4-BE49-F238E27FC236}">
                <a16:creationId xmlns:a16="http://schemas.microsoft.com/office/drawing/2014/main" id="{18295C6F-9397-0406-E775-C932760A7D40}"/>
              </a:ext>
            </a:extLst>
          </p:cNvPr>
          <p:cNvPicPr>
            <a:picLocks noChangeAspect="1"/>
          </p:cNvPicPr>
          <p:nvPr/>
        </p:nvPicPr>
        <p:blipFill>
          <a:blip r:embed="rId3"/>
          <a:stretch>
            <a:fillRect/>
          </a:stretch>
        </p:blipFill>
        <p:spPr>
          <a:xfrm>
            <a:off x="1003888" y="1954790"/>
            <a:ext cx="3524992" cy="3379858"/>
          </a:xfrm>
          <a:prstGeom prst="rect">
            <a:avLst/>
          </a:prstGeom>
        </p:spPr>
      </p:pic>
      <p:pic>
        <p:nvPicPr>
          <p:cNvPr id="6" name="Picture 9">
            <a:extLst>
              <a:ext uri="{FF2B5EF4-FFF2-40B4-BE49-F238E27FC236}">
                <a16:creationId xmlns:a16="http://schemas.microsoft.com/office/drawing/2014/main" id="{2E09F48B-D754-0F4C-3947-A8EF58ABEBE7}"/>
              </a:ext>
            </a:extLst>
          </p:cNvPr>
          <p:cNvPicPr>
            <a:picLocks noChangeAspect="1"/>
          </p:cNvPicPr>
          <p:nvPr/>
        </p:nvPicPr>
        <p:blipFill>
          <a:blip r:embed="rId4"/>
          <a:stretch>
            <a:fillRect/>
          </a:stretch>
        </p:blipFill>
        <p:spPr>
          <a:xfrm>
            <a:off x="4453299" y="2029307"/>
            <a:ext cx="3000498" cy="1609772"/>
          </a:xfrm>
          <a:prstGeom prst="rect">
            <a:avLst/>
          </a:prstGeom>
        </p:spPr>
      </p:pic>
    </p:spTree>
    <p:extLst>
      <p:ext uri="{BB962C8B-B14F-4D97-AF65-F5344CB8AC3E}">
        <p14:creationId xmlns:p14="http://schemas.microsoft.com/office/powerpoint/2010/main" val="27221973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B01D93DC-19C9-477D-AF88-DC496FD24609}"/>
              </a:ext>
            </a:extLst>
          </p:cNvPr>
          <p:cNvSpPr>
            <a:spLocks noGrp="1"/>
          </p:cNvSpPr>
          <p:nvPr>
            <p:ph type="body" sz="quarter" idx="10"/>
          </p:nvPr>
        </p:nvSpPr>
        <p:spPr>
          <a:xfrm>
            <a:off x="964789" y="2214715"/>
            <a:ext cx="5186735" cy="3337695"/>
          </a:xfrm>
        </p:spPr>
        <p:txBody>
          <a:bodyPr vert="horz" lIns="0" tIns="0" rIns="0" bIns="0" rtlCol="0" anchor="t" anchorCtr="0">
            <a:noAutofit/>
          </a:bodyPr>
          <a:lstStyle/>
          <a:p>
            <a:pPr marL="0" indent="0">
              <a:spcBef>
                <a:spcPts val="0"/>
              </a:spcBef>
              <a:spcAft>
                <a:spcPts val="600"/>
              </a:spcAft>
              <a:buNone/>
            </a:pPr>
            <a:r>
              <a:rPr lang="en-US" sz="2200">
                <a:ea typeface="Calibri" panose="020F0502020204030204" pitchFamily="34" charset="0"/>
              </a:rPr>
              <a:t>Mechanical Engineers</a:t>
            </a:r>
            <a:r>
              <a:rPr lang="en-US" sz="2200">
                <a:effectLst/>
                <a:ea typeface="Calibri" panose="020F0502020204030204" pitchFamily="34" charset="0"/>
              </a:rPr>
              <a:t> </a:t>
            </a:r>
            <a:r>
              <a:rPr lang="en-US" sz="2200">
                <a:ea typeface="Calibri" panose="020F0502020204030204" pitchFamily="34" charset="0"/>
              </a:rPr>
              <a:t>deal</a:t>
            </a:r>
            <a:r>
              <a:rPr lang="en-US" sz="2200">
                <a:effectLst/>
                <a:ea typeface="Calibri" panose="020F0502020204030204" pitchFamily="34" charset="0"/>
              </a:rPr>
              <a:t> with any </a:t>
            </a:r>
            <a:r>
              <a:rPr lang="en-US" sz="2200" b="1" i="1">
                <a:effectLst/>
                <a:ea typeface="Calibri" panose="020F0502020204030204" pitchFamily="34" charset="0"/>
              </a:rPr>
              <a:t>machines or systems that involve force and movement</a:t>
            </a:r>
            <a:r>
              <a:rPr lang="en-US" sz="2200">
                <a:effectLst/>
                <a:ea typeface="Calibri" panose="020F0502020204030204" pitchFamily="34" charset="0"/>
              </a:rPr>
              <a:t>.</a:t>
            </a:r>
            <a:r>
              <a:rPr lang="en-US" sz="2200">
                <a:ea typeface="Calibri" panose="020F0502020204030204" pitchFamily="34" charset="0"/>
              </a:rPr>
              <a:t> </a:t>
            </a:r>
            <a:endParaRPr lang="en-US" sz="2200"/>
          </a:p>
          <a:p>
            <a:pPr>
              <a:spcBef>
                <a:spcPts val="0"/>
              </a:spcBef>
              <a:buFont typeface="Arial" panose="020B0604020202020204" pitchFamily="34" charset="0"/>
              <a:buChar char="•"/>
            </a:pPr>
            <a:r>
              <a:rPr lang="en-US" sz="2200">
                <a:ea typeface="Times New Roman" panose="02020603050405020304" pitchFamily="18" charset="0"/>
              </a:rPr>
              <a:t>Mechanical engineers plan, design, develop, build, test, or analyze systems where anything moves - manufacturing, machinery, heating and cooling, medical, transportation, and more</a:t>
            </a:r>
            <a:r>
              <a:rPr lang="en-US" sz="2200">
                <a:effectLst/>
                <a:ea typeface="Times New Roman" panose="02020603050405020304" pitchFamily="18" charset="0"/>
              </a:rPr>
              <a:t>.</a:t>
            </a:r>
            <a:r>
              <a:rPr lang="en-US" sz="2200">
                <a:ea typeface="Times New Roman" panose="02020603050405020304" pitchFamily="18" charset="0"/>
              </a:rPr>
              <a:t> </a:t>
            </a:r>
            <a:endParaRPr lang="en-US" sz="2200">
              <a:effectLst/>
              <a:ea typeface="Calibri" panose="020F0502020204030204" pitchFamily="34" charset="0"/>
            </a:endParaRPr>
          </a:p>
          <a:p>
            <a:endParaRPr lang="en-US"/>
          </a:p>
        </p:txBody>
      </p:sp>
      <p:sp>
        <p:nvSpPr>
          <p:cNvPr id="2" name="Title 1">
            <a:extLst>
              <a:ext uri="{FF2B5EF4-FFF2-40B4-BE49-F238E27FC236}">
                <a16:creationId xmlns:a16="http://schemas.microsoft.com/office/drawing/2014/main" id="{84948F3D-3ED9-410A-A270-0FCAFFC8788E}"/>
              </a:ext>
            </a:extLst>
          </p:cNvPr>
          <p:cNvSpPr>
            <a:spLocks noGrp="1"/>
          </p:cNvSpPr>
          <p:nvPr>
            <p:ph type="title"/>
          </p:nvPr>
        </p:nvSpPr>
        <p:spPr/>
        <p:txBody>
          <a:bodyPr>
            <a:normAutofit fontScale="90000"/>
          </a:bodyPr>
          <a:lstStyle/>
          <a:p>
            <a:r>
              <a:rPr lang="en-US"/>
              <a:t>Mechanical Engineering</a:t>
            </a:r>
          </a:p>
        </p:txBody>
      </p:sp>
      <p:sp>
        <p:nvSpPr>
          <p:cNvPr id="7" name="Date Placeholder 6">
            <a:extLst>
              <a:ext uri="{FF2B5EF4-FFF2-40B4-BE49-F238E27FC236}">
                <a16:creationId xmlns:a16="http://schemas.microsoft.com/office/drawing/2014/main" id="{7910DCFE-792D-4681-9642-AF3BEEC20A31}"/>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9" name="Slide Number Placeholder 8">
            <a:extLst>
              <a:ext uri="{FF2B5EF4-FFF2-40B4-BE49-F238E27FC236}">
                <a16:creationId xmlns:a16="http://schemas.microsoft.com/office/drawing/2014/main" id="{AE8B5120-31B7-4D0C-B929-B44C51E9C02D}"/>
              </a:ext>
            </a:extLst>
          </p:cNvPr>
          <p:cNvSpPr>
            <a:spLocks noGrp="1"/>
          </p:cNvSpPr>
          <p:nvPr>
            <p:ph type="sldNum" sz="quarter" idx="13"/>
          </p:nvPr>
        </p:nvSpPr>
        <p:spPr/>
        <p:txBody>
          <a:bodyPr/>
          <a:lstStyle/>
          <a:p>
            <a:fld id="{294A09A9-5501-47C1-A89A-A340965A2BE2}" type="slidenum">
              <a:rPr lang="en-US" smtClean="0"/>
              <a:pPr/>
              <a:t>21</a:t>
            </a:fld>
            <a:endParaRPr lang="en-US">
              <a:latin typeface="+mn-lt"/>
            </a:endParaRPr>
          </a:p>
        </p:txBody>
      </p:sp>
      <p:sp>
        <p:nvSpPr>
          <p:cNvPr id="6" name="Content Placeholder 5">
            <a:extLst>
              <a:ext uri="{FF2B5EF4-FFF2-40B4-BE49-F238E27FC236}">
                <a16:creationId xmlns:a16="http://schemas.microsoft.com/office/drawing/2014/main" id="{867A9A3E-3010-4F16-B9AD-CA8C50A0D94C}"/>
              </a:ext>
            </a:extLst>
          </p:cNvPr>
          <p:cNvSpPr>
            <a:spLocks noGrp="1"/>
          </p:cNvSpPr>
          <p:nvPr>
            <p:ph sz="half" idx="4294967295"/>
          </p:nvPr>
        </p:nvSpPr>
        <p:spPr>
          <a:xfrm>
            <a:off x="6584950" y="2659063"/>
            <a:ext cx="5607050" cy="3108325"/>
          </a:xfrm>
        </p:spPr>
        <p:txBody>
          <a:bodyPr vert="horz" lIns="0" tIns="0" rIns="0" bIns="0" rtlCol="0" anchor="t" anchorCtr="0">
            <a:noAutofit/>
          </a:bodyPr>
          <a:lstStyle/>
          <a:p>
            <a:pPr marL="0" indent="0">
              <a:spcBef>
                <a:spcPts val="0"/>
              </a:spcBef>
              <a:spcAft>
                <a:spcPts val="600"/>
              </a:spcAft>
              <a:buNone/>
            </a:pPr>
            <a:r>
              <a:rPr lang="en-US" sz="2200">
                <a:effectLst/>
                <a:latin typeface="+mj-lt"/>
                <a:ea typeface="Times New Roman" panose="02020603050405020304" pitchFamily="18" charset="0"/>
              </a:rPr>
              <a:t>How does mechanical engineering</a:t>
            </a:r>
            <a:r>
              <a:rPr lang="en-US" sz="2200">
                <a:latin typeface="+mj-lt"/>
                <a:ea typeface="Times New Roman" panose="02020603050405020304" pitchFamily="18" charset="0"/>
              </a:rPr>
              <a:t> change</a:t>
            </a:r>
            <a:r>
              <a:rPr lang="en-US" sz="2200">
                <a:effectLst/>
                <a:latin typeface="+mj-lt"/>
                <a:ea typeface="Times New Roman" panose="02020603050405020304" pitchFamily="18" charset="0"/>
              </a:rPr>
              <a:t> our communities?</a:t>
            </a:r>
          </a:p>
          <a:p>
            <a:pPr>
              <a:spcBef>
                <a:spcPts val="0"/>
              </a:spcBef>
              <a:spcAft>
                <a:spcPts val="600"/>
              </a:spcAft>
              <a:buFont typeface="Arial" panose="020B0604020202020204" pitchFamily="34" charset="0"/>
              <a:buChar char="•"/>
            </a:pPr>
            <a:r>
              <a:rPr lang="en-US" sz="2200">
                <a:effectLst/>
                <a:ea typeface="Times New Roman" panose="02020603050405020304" pitchFamily="18" charset="0"/>
              </a:rPr>
              <a:t>This field continues to create new technology and </a:t>
            </a:r>
            <a:r>
              <a:rPr lang="en-US" sz="2200">
                <a:ea typeface="Times New Roman" panose="02020603050405020304" pitchFamily="18" charset="0"/>
              </a:rPr>
              <a:t>adapts</a:t>
            </a:r>
            <a:r>
              <a:rPr lang="en-US" sz="2200">
                <a:effectLst/>
                <a:ea typeface="Times New Roman" panose="02020603050405020304" pitchFamily="18" charset="0"/>
              </a:rPr>
              <a:t> old systems to be used in new ways to meet our needs.</a:t>
            </a:r>
          </a:p>
          <a:p>
            <a:pPr>
              <a:spcBef>
                <a:spcPts val="0"/>
              </a:spcBef>
              <a:spcAft>
                <a:spcPts val="600"/>
              </a:spcAft>
              <a:buFont typeface="Arial" panose="020B0604020202020204" pitchFamily="34" charset="0"/>
              <a:buChar char="•"/>
            </a:pPr>
            <a:r>
              <a:rPr lang="en-US" sz="2200">
                <a:ea typeface="Times New Roman" panose="02020603050405020304" pitchFamily="18" charset="0"/>
              </a:rPr>
              <a:t>It</a:t>
            </a:r>
            <a:r>
              <a:rPr lang="en-US" sz="2200">
                <a:effectLst/>
                <a:ea typeface="Times New Roman" panose="02020603050405020304" pitchFamily="18" charset="0"/>
              </a:rPr>
              <a:t> includes solving problems </a:t>
            </a:r>
            <a:r>
              <a:rPr lang="en-US" sz="2200">
                <a:ea typeface="Times New Roman" panose="02020603050405020304" pitchFamily="18" charset="0"/>
              </a:rPr>
              <a:t>to improve community health care, energy, transportation, space exploration and more.  </a:t>
            </a:r>
            <a:endParaRPr lang="en-US" sz="2200">
              <a:effectLst/>
              <a:ea typeface="Calibri" panose="020F0502020204030204" pitchFamily="34" charset="0"/>
            </a:endParaRPr>
          </a:p>
          <a:p>
            <a:pPr marL="0" indent="0">
              <a:buNone/>
            </a:pPr>
            <a:endParaRPr lang="en-US">
              <a:effectLst/>
              <a:latin typeface="+mj-lt"/>
              <a:ea typeface="Calibri" panose="020F0502020204030204" pitchFamily="34" charset="0"/>
            </a:endParaRPr>
          </a:p>
          <a:p>
            <a:endParaRPr lang="en-US"/>
          </a:p>
          <a:p>
            <a:endParaRPr lang="en-US"/>
          </a:p>
        </p:txBody>
      </p:sp>
      <p:pic>
        <p:nvPicPr>
          <p:cNvPr id="4" name="Picture 3" descr="A picture containing text&#10;&#10;Description automatically generated">
            <a:extLst>
              <a:ext uri="{FF2B5EF4-FFF2-40B4-BE49-F238E27FC236}">
                <a16:creationId xmlns:a16="http://schemas.microsoft.com/office/drawing/2014/main" id="{1C2E7A0F-5D43-165E-54EB-B71357F2D6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3299" y="42144"/>
            <a:ext cx="4062896" cy="2490696"/>
          </a:xfrm>
          <a:prstGeom prst="rect">
            <a:avLst/>
          </a:prstGeom>
        </p:spPr>
      </p:pic>
    </p:spTree>
    <p:extLst>
      <p:ext uri="{BB962C8B-B14F-4D97-AF65-F5344CB8AC3E}">
        <p14:creationId xmlns:p14="http://schemas.microsoft.com/office/powerpoint/2010/main" val="34077828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9DA2796-6647-4E97-B790-DCD4EA51AB84}"/>
              </a:ext>
            </a:extLst>
          </p:cNvPr>
          <p:cNvSpPr>
            <a:spLocks noGrp="1"/>
          </p:cNvSpPr>
          <p:nvPr>
            <p:ph type="dt" sz="half" idx="14"/>
          </p:nvPr>
        </p:nvSpPr>
        <p:spPr/>
        <p:txBody>
          <a:bodyPr/>
          <a:lstStyle/>
          <a:p>
            <a:fld id="{6FCA8E82-58CD-E045-8B98-B7A85B79B752}" type="datetime4">
              <a:rPr lang="en-US" smtClean="0"/>
              <a:pPr/>
              <a:t>February 9, 2024</a:t>
            </a:fld>
            <a:endParaRPr lang="en-US">
              <a:latin typeface="+mn-lt"/>
            </a:endParaRPr>
          </a:p>
        </p:txBody>
      </p:sp>
      <p:sp>
        <p:nvSpPr>
          <p:cNvPr id="4" name="Slide Number Placeholder 3">
            <a:extLst>
              <a:ext uri="{FF2B5EF4-FFF2-40B4-BE49-F238E27FC236}">
                <a16:creationId xmlns:a16="http://schemas.microsoft.com/office/drawing/2014/main" id="{CC01B457-9506-454E-B97A-BCD96261A162}"/>
              </a:ext>
            </a:extLst>
          </p:cNvPr>
          <p:cNvSpPr>
            <a:spLocks noGrp="1"/>
          </p:cNvSpPr>
          <p:nvPr>
            <p:ph type="sldNum" sz="quarter" idx="16"/>
          </p:nvPr>
        </p:nvSpPr>
        <p:spPr/>
        <p:txBody>
          <a:bodyPr/>
          <a:lstStyle/>
          <a:p>
            <a:fld id="{294A09A9-5501-47C1-A89A-A340965A2BE2}" type="slidenum">
              <a:rPr lang="en-US" smtClean="0"/>
              <a:pPr/>
              <a:t>22</a:t>
            </a:fld>
            <a:endParaRPr lang="en-US">
              <a:latin typeface="+mn-lt"/>
            </a:endParaRPr>
          </a:p>
        </p:txBody>
      </p:sp>
      <p:sp>
        <p:nvSpPr>
          <p:cNvPr id="6" name="Title 5">
            <a:extLst>
              <a:ext uri="{FF2B5EF4-FFF2-40B4-BE49-F238E27FC236}">
                <a16:creationId xmlns:a16="http://schemas.microsoft.com/office/drawing/2014/main" id="{FF31A983-DE10-4604-903E-CA7F184B7460}"/>
              </a:ext>
            </a:extLst>
          </p:cNvPr>
          <p:cNvSpPr>
            <a:spLocks noGrp="1"/>
          </p:cNvSpPr>
          <p:nvPr>
            <p:ph type="title"/>
          </p:nvPr>
        </p:nvSpPr>
        <p:spPr>
          <a:xfrm>
            <a:off x="657244" y="186336"/>
            <a:ext cx="6584231" cy="610863"/>
          </a:xfrm>
        </p:spPr>
        <p:txBody>
          <a:bodyPr>
            <a:normAutofit/>
          </a:bodyPr>
          <a:lstStyle/>
          <a:p>
            <a:r>
              <a:rPr lang="en-US"/>
              <a:t>Mechanical Engineering</a:t>
            </a:r>
          </a:p>
        </p:txBody>
      </p:sp>
      <p:sp>
        <p:nvSpPr>
          <p:cNvPr id="8" name="Text Placeholder 7">
            <a:extLst>
              <a:ext uri="{FF2B5EF4-FFF2-40B4-BE49-F238E27FC236}">
                <a16:creationId xmlns:a16="http://schemas.microsoft.com/office/drawing/2014/main" id="{918C07E9-79DE-4FD7-B602-3C42A9A08ED6}"/>
              </a:ext>
            </a:extLst>
          </p:cNvPr>
          <p:cNvSpPr>
            <a:spLocks noGrp="1"/>
          </p:cNvSpPr>
          <p:nvPr>
            <p:ph type="body" sz="quarter" idx="12"/>
          </p:nvPr>
        </p:nvSpPr>
        <p:spPr>
          <a:xfrm>
            <a:off x="726385" y="897480"/>
            <a:ext cx="2304661" cy="309850"/>
          </a:xfrm>
        </p:spPr>
        <p:txBody>
          <a:bodyPr vert="horz" lIns="0" tIns="0" rIns="0" bIns="0" rtlCol="0" anchor="t">
            <a:noAutofit/>
          </a:bodyPr>
          <a:lstStyle/>
          <a:p>
            <a:pPr>
              <a:spcBef>
                <a:spcPts val="600"/>
              </a:spcBef>
              <a:spcAft>
                <a:spcPts val="600"/>
              </a:spcAft>
            </a:pPr>
            <a:r>
              <a:rPr lang="en-US" sz="2000">
                <a:latin typeface="+mj-lt"/>
              </a:rPr>
              <a:t>Tools/Skills</a:t>
            </a:r>
            <a:endParaRPr lang="en-US" sz="2000">
              <a:effectLst/>
              <a:latin typeface="+mj-lt"/>
              <a:ea typeface="Times New Roman" panose="02020603050405020304" pitchFamily="18" charset="0"/>
            </a:endParaRPr>
          </a:p>
          <a:p>
            <a:pPr marL="171450" marR="0" indent="-171450">
              <a:lnSpc>
                <a:spcPct val="100000"/>
              </a:lnSpc>
              <a:spcBef>
                <a:spcPts val="0"/>
              </a:spcBef>
              <a:spcAft>
                <a:spcPts val="600"/>
              </a:spcAft>
              <a:buFont typeface="Arial" panose="020B0604020202020204" pitchFamily="34" charset="0"/>
              <a:buChar char="•"/>
            </a:pPr>
            <a:r>
              <a:rPr lang="en-US" sz="2000">
                <a:effectLst/>
                <a:ea typeface="Calibri" panose="020F0502020204030204" pitchFamily="34" charset="0"/>
              </a:rPr>
              <a:t>This engineering discipline uses many product life management programs and tools.</a:t>
            </a:r>
          </a:p>
          <a:p>
            <a:pPr marL="171450" indent="-171450">
              <a:lnSpc>
                <a:spcPct val="100000"/>
              </a:lnSpc>
              <a:spcBef>
                <a:spcPts val="0"/>
              </a:spcBef>
              <a:spcAft>
                <a:spcPts val="600"/>
              </a:spcAft>
              <a:buFont typeface="Arial" panose="020B0604020202020204" pitchFamily="34" charset="0"/>
              <a:buChar char="•"/>
            </a:pPr>
            <a:r>
              <a:rPr lang="en-US" sz="2000">
                <a:ea typeface="Calibri" panose="020F0502020204030204" pitchFamily="34" charset="0"/>
              </a:rPr>
              <a:t>Enjoy problem</a:t>
            </a:r>
            <a:r>
              <a:rPr lang="en-US" sz="2000">
                <a:effectLst/>
                <a:ea typeface="Calibri" panose="020F0502020204030204" pitchFamily="34" charset="0"/>
              </a:rPr>
              <a:t> </a:t>
            </a:r>
            <a:r>
              <a:rPr lang="en-US" sz="2000">
                <a:ea typeface="Calibri" panose="020F0502020204030204" pitchFamily="34" charset="0"/>
              </a:rPr>
              <a:t>solving</a:t>
            </a:r>
            <a:r>
              <a:rPr lang="en-US" sz="2000">
                <a:effectLst/>
                <a:ea typeface="Calibri" panose="020F0502020204030204" pitchFamily="34" charset="0"/>
              </a:rPr>
              <a:t>. Be ready for new challenges and willing to create imaginative solutions</a:t>
            </a:r>
            <a:r>
              <a:rPr lang="en-US" sz="2000">
                <a:ea typeface="Calibri" panose="020F0502020204030204" pitchFamily="34" charset="0"/>
              </a:rPr>
              <a:t>.</a:t>
            </a:r>
            <a:endParaRPr lang="en-US" sz="2000"/>
          </a:p>
        </p:txBody>
      </p:sp>
      <p:sp>
        <p:nvSpPr>
          <p:cNvPr id="10" name="Text Placeholder 9">
            <a:extLst>
              <a:ext uri="{FF2B5EF4-FFF2-40B4-BE49-F238E27FC236}">
                <a16:creationId xmlns:a16="http://schemas.microsoft.com/office/drawing/2014/main" id="{1D856A69-C178-49C2-A65D-A8C93CA425D7}"/>
              </a:ext>
            </a:extLst>
          </p:cNvPr>
          <p:cNvSpPr>
            <a:spLocks noGrp="1"/>
          </p:cNvSpPr>
          <p:nvPr>
            <p:ph type="body" sz="quarter" idx="13"/>
          </p:nvPr>
        </p:nvSpPr>
        <p:spPr>
          <a:xfrm>
            <a:off x="3287330" y="897480"/>
            <a:ext cx="2031689" cy="309850"/>
          </a:xfrm>
        </p:spPr>
        <p:txBody>
          <a:bodyPr vert="horz" lIns="0" tIns="0" rIns="0" bIns="0" rtlCol="0" anchor="t">
            <a:noAutofit/>
          </a:bodyPr>
          <a:lstStyle/>
          <a:p>
            <a:pPr marR="0" lvl="0">
              <a:spcBef>
                <a:spcPts val="0"/>
              </a:spcBef>
              <a:spcAft>
                <a:spcPts val="600"/>
              </a:spcAft>
            </a:pPr>
            <a:r>
              <a:rPr lang="en-US" sz="2000">
                <a:effectLst/>
                <a:latin typeface="+mj-lt"/>
                <a:ea typeface="Times New Roman" panose="02020603050405020304" pitchFamily="18" charset="0"/>
              </a:rPr>
              <a:t>Advice</a:t>
            </a:r>
          </a:p>
          <a:p>
            <a:pPr marL="171450" marR="0" lvl="0" indent="-171450">
              <a:spcBef>
                <a:spcPts val="0"/>
              </a:spcBef>
              <a:spcAft>
                <a:spcPts val="0"/>
              </a:spcAft>
              <a:buFont typeface="Arial" panose="020B0604020202020204" pitchFamily="34" charset="0"/>
              <a:buChar char="•"/>
            </a:pPr>
            <a:r>
              <a:rPr lang="en-US" sz="2000">
                <a:ea typeface="Times New Roman" panose="02020603050405020304" pitchFamily="18" charset="0"/>
              </a:rPr>
              <a:t>Be a team player – this discipline will involve collaboration with many others in the workforce.</a:t>
            </a:r>
          </a:p>
          <a:p>
            <a:pPr marL="171450" indent="-171450">
              <a:spcBef>
                <a:spcPts val="0"/>
              </a:spcBef>
              <a:buFont typeface="Arial" panose="020B0604020202020204" pitchFamily="34" charset="0"/>
              <a:buChar char="•"/>
            </a:pPr>
            <a:r>
              <a:rPr lang="en-US" sz="2000">
                <a:effectLst/>
                <a:ea typeface="Times New Roman" panose="02020603050405020304" pitchFamily="18" charset="0"/>
              </a:rPr>
              <a:t>Always being op</a:t>
            </a:r>
            <a:r>
              <a:rPr lang="en-US" sz="2000">
                <a:ea typeface="Times New Roman" panose="02020603050405020304" pitchFamily="18" charset="0"/>
              </a:rPr>
              <a:t>en to new ideas and ways of thinking will help you be a part of the innovation and creation pipeline</a:t>
            </a:r>
            <a:r>
              <a:rPr lang="en-US" sz="2000">
                <a:effectLst/>
                <a:ea typeface="Times New Roman" panose="02020603050405020304" pitchFamily="18" charset="0"/>
              </a:rPr>
              <a:t>.</a:t>
            </a:r>
            <a:r>
              <a:rPr lang="en-US" sz="2000">
                <a:ea typeface="Times New Roman" panose="02020603050405020304" pitchFamily="18" charset="0"/>
              </a:rPr>
              <a:t> </a:t>
            </a:r>
            <a:endParaRPr lang="en-US" sz="1400">
              <a:effectLst/>
              <a:ea typeface="Calibri" panose="020F0502020204030204" pitchFamily="34" charset="0"/>
            </a:endParaRPr>
          </a:p>
          <a:p>
            <a:endParaRPr lang="en-US"/>
          </a:p>
        </p:txBody>
      </p:sp>
      <p:sp>
        <p:nvSpPr>
          <p:cNvPr id="18" name="Text Placeholder 17">
            <a:extLst>
              <a:ext uri="{FF2B5EF4-FFF2-40B4-BE49-F238E27FC236}">
                <a16:creationId xmlns:a16="http://schemas.microsoft.com/office/drawing/2014/main" id="{5CDA59A8-4646-4296-8EFA-0D332DD49E1C}"/>
              </a:ext>
            </a:extLst>
          </p:cNvPr>
          <p:cNvSpPr>
            <a:spLocks noGrp="1"/>
          </p:cNvSpPr>
          <p:nvPr>
            <p:ph type="body" sz="quarter" idx="35"/>
          </p:nvPr>
        </p:nvSpPr>
        <p:spPr>
          <a:xfrm>
            <a:off x="5624782" y="897480"/>
            <a:ext cx="1953037" cy="250474"/>
          </a:xfrm>
        </p:spPr>
        <p:txBody>
          <a:bodyPr vert="horz" lIns="0" tIns="0" rIns="0" bIns="0" rtlCol="0" anchor="t">
            <a:noAutofit/>
          </a:bodyPr>
          <a:lstStyle/>
          <a:p>
            <a:pPr marR="0" lvl="0">
              <a:spcAft>
                <a:spcPts val="600"/>
              </a:spcAft>
            </a:pPr>
            <a:r>
              <a:rPr lang="en-US" sz="2000">
                <a:effectLst/>
                <a:latin typeface="+mj-lt"/>
                <a:ea typeface="Times New Roman" panose="02020603050405020304" pitchFamily="18" charset="0"/>
              </a:rPr>
              <a:t>Resources</a:t>
            </a:r>
          </a:p>
          <a:p>
            <a:pPr marL="171450" indent="-171450">
              <a:spcAft>
                <a:spcPts val="600"/>
              </a:spcAft>
              <a:buFont typeface="Arial" panose="020B0604020202020204" pitchFamily="34" charset="0"/>
              <a:buChar char="•"/>
            </a:pPr>
            <a:r>
              <a:rPr lang="en-US" sz="2000">
                <a:effectLst/>
                <a:ea typeface="Times New Roman" panose="02020603050405020304" pitchFamily="18" charset="0"/>
              </a:rPr>
              <a:t>Join the student chapters of engineering societies like ASCE or American Society of Mechanical Engineers (ASME).</a:t>
            </a:r>
            <a:r>
              <a:rPr lang="en-US" sz="2000">
                <a:ea typeface="Times New Roman" panose="02020603050405020304" pitchFamily="18" charset="0"/>
              </a:rPr>
              <a:t> </a:t>
            </a:r>
            <a:endParaRPr lang="en-US" sz="2000">
              <a:effectLst/>
              <a:ea typeface="Times New Roman" panose="02020603050405020304" pitchFamily="18" charset="0"/>
            </a:endParaRPr>
          </a:p>
          <a:p>
            <a:pPr marL="171450" marR="0" lvl="0" indent="-171450">
              <a:spcAft>
                <a:spcPts val="600"/>
              </a:spcAft>
              <a:buFont typeface="Arial" panose="020B0604020202020204" pitchFamily="34" charset="0"/>
              <a:buChar char="•"/>
            </a:pPr>
            <a:r>
              <a:rPr lang="en-US" sz="2000">
                <a:ea typeface="Calibri" panose="020F0502020204030204" pitchFamily="34" charset="0"/>
              </a:rPr>
              <a:t>Institution of Mechanical Engineers: www.imeche.org</a:t>
            </a:r>
            <a:endParaRPr lang="en-US" sz="2000">
              <a:solidFill>
                <a:schemeClr val="bg1"/>
              </a:solidFill>
              <a:effectLst/>
              <a:ea typeface="Calibri" panose="020F0502020204030204" pitchFamily="34" charset="0"/>
            </a:endParaRPr>
          </a:p>
          <a:p>
            <a:endParaRPr lang="en-US"/>
          </a:p>
        </p:txBody>
      </p:sp>
      <p:pic>
        <p:nvPicPr>
          <p:cNvPr id="7" name="Picture Placeholder 6" descr="A picture containing indoor, miller&#10;&#10;Description automatically generated">
            <a:extLst>
              <a:ext uri="{FF2B5EF4-FFF2-40B4-BE49-F238E27FC236}">
                <a16:creationId xmlns:a16="http://schemas.microsoft.com/office/drawing/2014/main" id="{2FA431F9-546A-23B2-44E4-14939CB9A59E}"/>
              </a:ext>
            </a:extLst>
          </p:cNvPr>
          <p:cNvPicPr>
            <a:picLocks noGrp="1" noChangeAspect="1"/>
          </p:cNvPicPr>
          <p:nvPr>
            <p:ph type="pic" sz="quarter" idx="30"/>
          </p:nvPr>
        </p:nvPicPr>
        <p:blipFill>
          <a:blip r:embed="rId2">
            <a:extLst>
              <a:ext uri="{28A0092B-C50C-407E-A947-70E740481C1C}">
                <a14:useLocalDpi xmlns:a14="http://schemas.microsoft.com/office/drawing/2010/main" val="0"/>
              </a:ext>
            </a:extLst>
          </a:blip>
          <a:srcRect l="15312" r="15312"/>
          <a:stretch>
            <a:fillRect/>
          </a:stretch>
        </p:blipFill>
        <p:spPr>
          <a:xfrm>
            <a:off x="7901279" y="1489926"/>
            <a:ext cx="3825301" cy="3678974"/>
          </a:xfrm>
        </p:spPr>
      </p:pic>
    </p:spTree>
    <p:extLst>
      <p:ext uri="{BB962C8B-B14F-4D97-AF65-F5344CB8AC3E}">
        <p14:creationId xmlns:p14="http://schemas.microsoft.com/office/powerpoint/2010/main" val="27274079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B01D93DC-19C9-477D-AF88-DC496FD24609}"/>
              </a:ext>
            </a:extLst>
          </p:cNvPr>
          <p:cNvSpPr>
            <a:spLocks noGrp="1"/>
          </p:cNvSpPr>
          <p:nvPr>
            <p:ph type="body" sz="quarter" idx="10"/>
          </p:nvPr>
        </p:nvSpPr>
        <p:spPr>
          <a:xfrm>
            <a:off x="964789" y="2300747"/>
            <a:ext cx="5125283" cy="3337695"/>
          </a:xfrm>
        </p:spPr>
        <p:txBody>
          <a:bodyPr vert="horz" lIns="0" tIns="0" rIns="0" bIns="0" rtlCol="0" anchor="t" anchorCtr="0">
            <a:noAutofit/>
          </a:bodyPr>
          <a:lstStyle/>
          <a:p>
            <a:pPr marL="0" indent="0">
              <a:spcBef>
                <a:spcPts val="0"/>
              </a:spcBef>
              <a:spcAft>
                <a:spcPts val="600"/>
              </a:spcAft>
              <a:buNone/>
            </a:pPr>
            <a:r>
              <a:rPr lang="en-US" sz="2200">
                <a:effectLst/>
                <a:ea typeface="Times New Roman" panose="02020603050405020304" pitchFamily="18" charset="0"/>
              </a:rPr>
              <a:t>Electrical </a:t>
            </a:r>
            <a:r>
              <a:rPr lang="en-US" sz="2200">
                <a:ea typeface="Times New Roman" panose="02020603050405020304" pitchFamily="18" charset="0"/>
              </a:rPr>
              <a:t>engineers enjoy </a:t>
            </a:r>
            <a:r>
              <a:rPr lang="en-US" sz="2200">
                <a:effectLst/>
                <a:ea typeface="Times New Roman" panose="02020603050405020304" pitchFamily="18" charset="0"/>
              </a:rPr>
              <a:t>the </a:t>
            </a:r>
            <a:r>
              <a:rPr lang="en-US" sz="2200" b="1" i="1">
                <a:effectLst/>
                <a:ea typeface="Times New Roman" panose="02020603050405020304" pitchFamily="18" charset="0"/>
              </a:rPr>
              <a:t>study, design, and application of equipment devices, and systems that use electricity and electronics</a:t>
            </a:r>
            <a:r>
              <a:rPr lang="en-US" sz="2200">
                <a:effectLst/>
                <a:ea typeface="Times New Roman" panose="02020603050405020304" pitchFamily="18" charset="0"/>
              </a:rPr>
              <a:t>.</a:t>
            </a:r>
            <a:r>
              <a:rPr lang="en-US" sz="2200">
                <a:ea typeface="Times New Roman" panose="02020603050405020304" pitchFamily="18" charset="0"/>
              </a:rPr>
              <a:t> </a:t>
            </a:r>
            <a:endParaRPr lang="en-US" sz="2200"/>
          </a:p>
          <a:p>
            <a:pPr>
              <a:spcBef>
                <a:spcPts val="0"/>
              </a:spcBef>
              <a:buFont typeface="Arial" panose="020B0604020202020204" pitchFamily="34" charset="0"/>
              <a:buChar char="•"/>
            </a:pPr>
            <a:r>
              <a:rPr lang="en-US" sz="2200">
                <a:effectLst/>
                <a:ea typeface="Times New Roman" panose="02020603050405020304" pitchFamily="18" charset="0"/>
              </a:rPr>
              <a:t>This typ</a:t>
            </a:r>
            <a:r>
              <a:rPr lang="en-US" sz="2200">
                <a:ea typeface="Times New Roman" panose="02020603050405020304" pitchFamily="18" charset="0"/>
              </a:rPr>
              <a:t>e of</a:t>
            </a:r>
            <a:r>
              <a:rPr lang="en-US" sz="2200">
                <a:effectLst/>
                <a:ea typeface="Times New Roman" panose="02020603050405020304" pitchFamily="18" charset="0"/>
              </a:rPr>
              <a:t> engineering works in a wide variety of industries – such as construction, </a:t>
            </a:r>
            <a:r>
              <a:rPr lang="en-US" sz="2200">
                <a:ea typeface="Times New Roman" panose="02020603050405020304" pitchFamily="18" charset="0"/>
              </a:rPr>
              <a:t>automotive, &amp; Information Technology </a:t>
            </a:r>
            <a:r>
              <a:rPr lang="en-US" sz="2200">
                <a:effectLst/>
                <a:ea typeface="Times New Roman" panose="02020603050405020304" pitchFamily="18" charset="0"/>
              </a:rPr>
              <a:t>–</a:t>
            </a:r>
            <a:r>
              <a:rPr lang="en-US" sz="2200">
                <a:ea typeface="Times New Roman" panose="02020603050405020304" pitchFamily="18" charset="0"/>
              </a:rPr>
              <a:t> requires various</a:t>
            </a:r>
            <a:r>
              <a:rPr lang="en-US" sz="2200">
                <a:effectLst/>
                <a:ea typeface="Times New Roman" panose="02020603050405020304" pitchFamily="18" charset="0"/>
              </a:rPr>
              <a:t> skill sets.</a:t>
            </a:r>
            <a:endParaRPr lang="en-US" sz="2200">
              <a:effectLst/>
              <a:ea typeface="Calibri" panose="020F0502020204030204" pitchFamily="34" charset="0"/>
            </a:endParaRPr>
          </a:p>
          <a:p>
            <a:endParaRPr lang="en-US"/>
          </a:p>
        </p:txBody>
      </p:sp>
      <p:sp>
        <p:nvSpPr>
          <p:cNvPr id="2" name="Title 1">
            <a:extLst>
              <a:ext uri="{FF2B5EF4-FFF2-40B4-BE49-F238E27FC236}">
                <a16:creationId xmlns:a16="http://schemas.microsoft.com/office/drawing/2014/main" id="{84948F3D-3ED9-410A-A270-0FCAFFC8788E}"/>
              </a:ext>
            </a:extLst>
          </p:cNvPr>
          <p:cNvSpPr>
            <a:spLocks noGrp="1"/>
          </p:cNvSpPr>
          <p:nvPr>
            <p:ph type="title"/>
          </p:nvPr>
        </p:nvSpPr>
        <p:spPr/>
        <p:txBody>
          <a:bodyPr>
            <a:normAutofit fontScale="90000"/>
          </a:bodyPr>
          <a:lstStyle/>
          <a:p>
            <a:r>
              <a:rPr lang="en-US"/>
              <a:t>Electrical Engineering</a:t>
            </a:r>
          </a:p>
        </p:txBody>
      </p:sp>
      <p:sp>
        <p:nvSpPr>
          <p:cNvPr id="7" name="Date Placeholder 6">
            <a:extLst>
              <a:ext uri="{FF2B5EF4-FFF2-40B4-BE49-F238E27FC236}">
                <a16:creationId xmlns:a16="http://schemas.microsoft.com/office/drawing/2014/main" id="{7910DCFE-792D-4681-9642-AF3BEEC20A31}"/>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9" name="Slide Number Placeholder 8">
            <a:extLst>
              <a:ext uri="{FF2B5EF4-FFF2-40B4-BE49-F238E27FC236}">
                <a16:creationId xmlns:a16="http://schemas.microsoft.com/office/drawing/2014/main" id="{AE8B5120-31B7-4D0C-B929-B44C51E9C02D}"/>
              </a:ext>
            </a:extLst>
          </p:cNvPr>
          <p:cNvSpPr>
            <a:spLocks noGrp="1"/>
          </p:cNvSpPr>
          <p:nvPr>
            <p:ph type="sldNum" sz="quarter" idx="13"/>
          </p:nvPr>
        </p:nvSpPr>
        <p:spPr/>
        <p:txBody>
          <a:bodyPr/>
          <a:lstStyle/>
          <a:p>
            <a:fld id="{294A09A9-5501-47C1-A89A-A340965A2BE2}" type="slidenum">
              <a:rPr lang="en-US" smtClean="0"/>
              <a:pPr/>
              <a:t>23</a:t>
            </a:fld>
            <a:endParaRPr lang="en-US">
              <a:latin typeface="+mn-lt"/>
            </a:endParaRPr>
          </a:p>
        </p:txBody>
      </p:sp>
      <p:sp>
        <p:nvSpPr>
          <p:cNvPr id="6" name="Content Placeholder 5">
            <a:extLst>
              <a:ext uri="{FF2B5EF4-FFF2-40B4-BE49-F238E27FC236}">
                <a16:creationId xmlns:a16="http://schemas.microsoft.com/office/drawing/2014/main" id="{867A9A3E-3010-4F16-B9AD-CA8C50A0D94C}"/>
              </a:ext>
            </a:extLst>
          </p:cNvPr>
          <p:cNvSpPr>
            <a:spLocks noGrp="1"/>
          </p:cNvSpPr>
          <p:nvPr>
            <p:ph sz="half" idx="4294967295"/>
          </p:nvPr>
        </p:nvSpPr>
        <p:spPr>
          <a:xfrm>
            <a:off x="6484938" y="2090738"/>
            <a:ext cx="5707062" cy="3544887"/>
          </a:xfrm>
        </p:spPr>
        <p:txBody>
          <a:bodyPr vert="horz" lIns="0" tIns="0" rIns="0" bIns="0" rtlCol="0" anchor="t" anchorCtr="0">
            <a:noAutofit/>
          </a:bodyPr>
          <a:lstStyle/>
          <a:p>
            <a:pPr marL="0" indent="0">
              <a:spcBef>
                <a:spcPts val="0"/>
              </a:spcBef>
              <a:spcAft>
                <a:spcPts val="600"/>
              </a:spcAft>
              <a:buNone/>
            </a:pPr>
            <a:r>
              <a:rPr lang="en-US" sz="2200">
                <a:effectLst/>
                <a:latin typeface="+mj-lt"/>
                <a:ea typeface="Times New Roman" panose="02020603050405020304" pitchFamily="18" charset="0"/>
              </a:rPr>
              <a:t>How does electrical </a:t>
            </a:r>
            <a:r>
              <a:rPr lang="en-US" sz="2200">
                <a:latin typeface="+mj-lt"/>
                <a:ea typeface="Times New Roman" panose="02020603050405020304" pitchFamily="18" charset="0"/>
              </a:rPr>
              <a:t>engineering change</a:t>
            </a:r>
            <a:r>
              <a:rPr lang="en-US" sz="2200">
                <a:effectLst/>
                <a:latin typeface="+mj-lt"/>
                <a:ea typeface="Times New Roman" panose="02020603050405020304" pitchFamily="18" charset="0"/>
              </a:rPr>
              <a:t> our communities?</a:t>
            </a:r>
            <a:endParaRPr lang="en-US" sz="2200">
              <a:effectLst/>
              <a:latin typeface="+mj-lt"/>
              <a:ea typeface="Calibri" panose="020F0502020204030204" pitchFamily="34" charset="0"/>
            </a:endParaRPr>
          </a:p>
          <a:p>
            <a:pPr>
              <a:spcBef>
                <a:spcPts val="0"/>
              </a:spcBef>
              <a:spcAft>
                <a:spcPts val="600"/>
              </a:spcAft>
              <a:buFont typeface="Arial" panose="020B0604020202020204" pitchFamily="34" charset="0"/>
              <a:buChar char="•"/>
            </a:pPr>
            <a:r>
              <a:rPr lang="en-US" sz="2200">
                <a:ea typeface="Times New Roman" panose="02020603050405020304" pitchFamily="18" charset="0"/>
              </a:rPr>
              <a:t>Electricity</a:t>
            </a:r>
            <a:r>
              <a:rPr lang="en-US" sz="2200">
                <a:effectLst/>
                <a:ea typeface="Times New Roman" panose="02020603050405020304" pitchFamily="18" charset="0"/>
              </a:rPr>
              <a:t> </a:t>
            </a:r>
            <a:r>
              <a:rPr lang="en-US" sz="2200">
                <a:ea typeface="Times New Roman" panose="02020603050405020304" pitchFamily="18" charset="0"/>
              </a:rPr>
              <a:t>touches</a:t>
            </a:r>
            <a:r>
              <a:rPr lang="en-US" sz="2200">
                <a:effectLst/>
                <a:ea typeface="Times New Roman" panose="02020603050405020304" pitchFamily="18" charset="0"/>
              </a:rPr>
              <a:t> everything in our lives</a:t>
            </a:r>
            <a:r>
              <a:rPr lang="en-US" sz="2200">
                <a:ea typeface="Times New Roman" panose="02020603050405020304" pitchFamily="18" charset="0"/>
              </a:rPr>
              <a:t> and is used consistently throughout the development and improvement of community’s infrastructure – from installing new traffic signals to new forms of power generation</a:t>
            </a:r>
            <a:r>
              <a:rPr lang="en-US" sz="2200">
                <a:effectLst/>
                <a:ea typeface="Times New Roman" panose="02020603050405020304" pitchFamily="18" charset="0"/>
              </a:rPr>
              <a:t>.</a:t>
            </a:r>
          </a:p>
          <a:p>
            <a:pPr>
              <a:spcBef>
                <a:spcPts val="0"/>
              </a:spcBef>
              <a:buFont typeface="Arial" panose="020B0604020202020204" pitchFamily="34" charset="0"/>
              <a:buChar char="•"/>
            </a:pPr>
            <a:r>
              <a:rPr lang="en-US" sz="2200">
                <a:effectLst/>
                <a:ea typeface="Times New Roman" panose="02020603050405020304" pitchFamily="18" charset="0"/>
              </a:rPr>
              <a:t>Electrical engineers </a:t>
            </a:r>
            <a:r>
              <a:rPr lang="en-US" sz="2200">
                <a:ea typeface="Times New Roman" panose="02020603050405020304" pitchFamily="18" charset="0"/>
              </a:rPr>
              <a:t>have contributed to the growth, development, and discovery of new technologies.</a:t>
            </a:r>
          </a:p>
          <a:p>
            <a:endParaRPr lang="en-US" sz="2000"/>
          </a:p>
        </p:txBody>
      </p:sp>
      <p:pic>
        <p:nvPicPr>
          <p:cNvPr id="13" name="Picture 12" descr="A picture containing engine, automaton&#10;&#10;Description automatically generated">
            <a:extLst>
              <a:ext uri="{FF2B5EF4-FFF2-40B4-BE49-F238E27FC236}">
                <a16:creationId xmlns:a16="http://schemas.microsoft.com/office/drawing/2014/main" id="{3D0FFFCD-3B6F-AD5E-EC2B-8CBE3C4030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64233" y="-1962"/>
            <a:ext cx="5076864" cy="2092273"/>
          </a:xfrm>
          <a:prstGeom prst="rect">
            <a:avLst/>
          </a:prstGeom>
        </p:spPr>
      </p:pic>
    </p:spTree>
    <p:extLst>
      <p:ext uri="{BB962C8B-B14F-4D97-AF65-F5344CB8AC3E}">
        <p14:creationId xmlns:p14="http://schemas.microsoft.com/office/powerpoint/2010/main" val="16135648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9DA2796-6647-4E97-B790-DCD4EA51AB84}"/>
              </a:ext>
            </a:extLst>
          </p:cNvPr>
          <p:cNvSpPr>
            <a:spLocks noGrp="1"/>
          </p:cNvSpPr>
          <p:nvPr>
            <p:ph type="dt" sz="half" idx="14"/>
          </p:nvPr>
        </p:nvSpPr>
        <p:spPr/>
        <p:txBody>
          <a:bodyPr/>
          <a:lstStyle/>
          <a:p>
            <a:fld id="{6FCA8E82-58CD-E045-8B98-B7A85B79B752}" type="datetime4">
              <a:rPr lang="en-US" smtClean="0"/>
              <a:pPr/>
              <a:t>February 9, 2024</a:t>
            </a:fld>
            <a:endParaRPr lang="en-US">
              <a:latin typeface="+mn-lt"/>
            </a:endParaRPr>
          </a:p>
        </p:txBody>
      </p:sp>
      <p:sp>
        <p:nvSpPr>
          <p:cNvPr id="4" name="Slide Number Placeholder 3">
            <a:extLst>
              <a:ext uri="{FF2B5EF4-FFF2-40B4-BE49-F238E27FC236}">
                <a16:creationId xmlns:a16="http://schemas.microsoft.com/office/drawing/2014/main" id="{CC01B457-9506-454E-B97A-BCD96261A162}"/>
              </a:ext>
            </a:extLst>
          </p:cNvPr>
          <p:cNvSpPr>
            <a:spLocks noGrp="1"/>
          </p:cNvSpPr>
          <p:nvPr>
            <p:ph type="sldNum" sz="quarter" idx="16"/>
          </p:nvPr>
        </p:nvSpPr>
        <p:spPr/>
        <p:txBody>
          <a:bodyPr/>
          <a:lstStyle/>
          <a:p>
            <a:fld id="{294A09A9-5501-47C1-A89A-A340965A2BE2}" type="slidenum">
              <a:rPr lang="en-US" smtClean="0"/>
              <a:pPr/>
              <a:t>24</a:t>
            </a:fld>
            <a:endParaRPr lang="en-US">
              <a:latin typeface="+mn-lt"/>
            </a:endParaRPr>
          </a:p>
        </p:txBody>
      </p:sp>
      <p:sp>
        <p:nvSpPr>
          <p:cNvPr id="6" name="Title 5">
            <a:extLst>
              <a:ext uri="{FF2B5EF4-FFF2-40B4-BE49-F238E27FC236}">
                <a16:creationId xmlns:a16="http://schemas.microsoft.com/office/drawing/2014/main" id="{FF31A983-DE10-4604-903E-CA7F184B7460}"/>
              </a:ext>
            </a:extLst>
          </p:cNvPr>
          <p:cNvSpPr>
            <a:spLocks noGrp="1"/>
          </p:cNvSpPr>
          <p:nvPr>
            <p:ph type="title"/>
          </p:nvPr>
        </p:nvSpPr>
        <p:spPr>
          <a:xfrm>
            <a:off x="726517" y="225920"/>
            <a:ext cx="5980568" cy="610863"/>
          </a:xfrm>
        </p:spPr>
        <p:txBody>
          <a:bodyPr>
            <a:normAutofit/>
          </a:bodyPr>
          <a:lstStyle/>
          <a:p>
            <a:r>
              <a:rPr lang="en-US"/>
              <a:t>Electrical Engineering</a:t>
            </a:r>
          </a:p>
        </p:txBody>
      </p:sp>
      <p:sp>
        <p:nvSpPr>
          <p:cNvPr id="8" name="Text Placeholder 7">
            <a:extLst>
              <a:ext uri="{FF2B5EF4-FFF2-40B4-BE49-F238E27FC236}">
                <a16:creationId xmlns:a16="http://schemas.microsoft.com/office/drawing/2014/main" id="{918C07E9-79DE-4FD7-B602-3C42A9A08ED6}"/>
              </a:ext>
            </a:extLst>
          </p:cNvPr>
          <p:cNvSpPr>
            <a:spLocks noGrp="1"/>
          </p:cNvSpPr>
          <p:nvPr>
            <p:ph type="body" sz="quarter" idx="12"/>
          </p:nvPr>
        </p:nvSpPr>
        <p:spPr>
          <a:xfrm>
            <a:off x="726517" y="940465"/>
            <a:ext cx="2982978" cy="616628"/>
          </a:xfrm>
        </p:spPr>
        <p:txBody>
          <a:bodyPr vert="horz" lIns="0" tIns="0" rIns="0" bIns="0" rtlCol="0" anchor="t">
            <a:noAutofit/>
          </a:bodyPr>
          <a:lstStyle/>
          <a:p>
            <a:pPr>
              <a:spcBef>
                <a:spcPts val="0"/>
              </a:spcBef>
              <a:spcAft>
                <a:spcPts val="600"/>
              </a:spcAft>
            </a:pPr>
            <a:r>
              <a:rPr lang="en-US" sz="2000">
                <a:latin typeface="+mj-lt"/>
              </a:rPr>
              <a:t>Tools/Skills</a:t>
            </a:r>
            <a:endParaRPr lang="en-US" sz="2000">
              <a:effectLst/>
              <a:latin typeface="+mj-lt"/>
              <a:ea typeface="Times New Roman" panose="02020603050405020304" pitchFamily="18" charset="0"/>
            </a:endParaRPr>
          </a:p>
          <a:p>
            <a:pPr marL="342900" indent="-229870">
              <a:lnSpc>
                <a:spcPct val="100000"/>
              </a:lnSpc>
              <a:spcBef>
                <a:spcPts val="0"/>
              </a:spcBef>
              <a:spcAft>
                <a:spcPts val="600"/>
              </a:spcAft>
              <a:buFont typeface="Arial" panose="020B0604020202020204" pitchFamily="34" charset="0"/>
              <a:buChar char="•"/>
            </a:pPr>
            <a:r>
              <a:rPr lang="en-US" sz="2000">
                <a:ea typeface="Times New Roman" panose="02020603050405020304" pitchFamily="18" charset="0"/>
              </a:rPr>
              <a:t>Electrical engineering has many subdisciplines and the tools/skills/ academic accreditation needed also vary</a:t>
            </a:r>
            <a:r>
              <a:rPr lang="en-US" sz="2000">
                <a:effectLst/>
                <a:ea typeface="Times New Roman" panose="02020603050405020304" pitchFamily="18" charset="0"/>
              </a:rPr>
              <a:t>.</a:t>
            </a:r>
            <a:endParaRPr lang="en-US"/>
          </a:p>
          <a:p>
            <a:pPr marL="342900" marR="0" lvl="0" indent="-229870">
              <a:lnSpc>
                <a:spcPct val="100000"/>
              </a:lnSpc>
              <a:spcBef>
                <a:spcPts val="0"/>
              </a:spcBef>
              <a:spcAft>
                <a:spcPts val="600"/>
              </a:spcAft>
              <a:buFont typeface="Arial" panose="020B0604020202020204" pitchFamily="34" charset="0"/>
              <a:buChar char="•"/>
            </a:pPr>
            <a:r>
              <a:rPr lang="en-US" sz="2000">
                <a:effectLst/>
                <a:ea typeface="Times New Roman" panose="02020603050405020304" pitchFamily="18" charset="0"/>
              </a:rPr>
              <a:t>Fundamentals of this type of engineer</a:t>
            </a:r>
            <a:r>
              <a:rPr lang="en-US" sz="2000">
                <a:ea typeface="Times New Roman" panose="02020603050405020304" pitchFamily="18" charset="0"/>
              </a:rPr>
              <a:t>ing are mathematics and physics</a:t>
            </a:r>
            <a:r>
              <a:rPr lang="en-US" sz="2000">
                <a:effectLst/>
                <a:ea typeface="Times New Roman" panose="02020603050405020304" pitchFamily="18" charset="0"/>
              </a:rPr>
              <a:t>.</a:t>
            </a:r>
          </a:p>
          <a:p>
            <a:pPr marL="342900" marR="0" lvl="0" indent="-229870">
              <a:lnSpc>
                <a:spcPct val="100000"/>
              </a:lnSpc>
              <a:spcBef>
                <a:spcPts val="0"/>
              </a:spcBef>
              <a:spcAft>
                <a:spcPts val="600"/>
              </a:spcAft>
              <a:buFont typeface="Arial" panose="020B0604020202020204" pitchFamily="34" charset="0"/>
              <a:buChar char="•"/>
            </a:pPr>
            <a:r>
              <a:rPr lang="en-US" sz="2000">
                <a:effectLst/>
                <a:ea typeface="Times New Roman" panose="02020603050405020304" pitchFamily="18" charset="0"/>
              </a:rPr>
              <a:t>Students who have interest and knowledge in system design and computers will go far</a:t>
            </a:r>
            <a:r>
              <a:rPr lang="en-US" sz="2000">
                <a:ea typeface="Times New Roman" panose="02020603050405020304" pitchFamily="18" charset="0"/>
              </a:rPr>
              <a:t>.</a:t>
            </a:r>
            <a:endParaRPr lang="en-US" sz="2000"/>
          </a:p>
          <a:p>
            <a:endParaRPr lang="en-US"/>
          </a:p>
        </p:txBody>
      </p:sp>
      <p:sp>
        <p:nvSpPr>
          <p:cNvPr id="10" name="Text Placeholder 9">
            <a:extLst>
              <a:ext uri="{FF2B5EF4-FFF2-40B4-BE49-F238E27FC236}">
                <a16:creationId xmlns:a16="http://schemas.microsoft.com/office/drawing/2014/main" id="{1D856A69-C178-49C2-A65D-A8C93CA425D7}"/>
              </a:ext>
            </a:extLst>
          </p:cNvPr>
          <p:cNvSpPr>
            <a:spLocks noGrp="1"/>
          </p:cNvSpPr>
          <p:nvPr>
            <p:ph type="body" sz="quarter" idx="13"/>
          </p:nvPr>
        </p:nvSpPr>
        <p:spPr>
          <a:xfrm>
            <a:off x="3895589" y="940465"/>
            <a:ext cx="2202326" cy="616628"/>
          </a:xfrm>
        </p:spPr>
        <p:txBody>
          <a:bodyPr vert="horz" lIns="0" tIns="0" rIns="0" bIns="0" rtlCol="0" anchor="t">
            <a:noAutofit/>
          </a:bodyPr>
          <a:lstStyle/>
          <a:p>
            <a:pPr marR="0" lvl="0">
              <a:spcBef>
                <a:spcPts val="0"/>
              </a:spcBef>
              <a:spcAft>
                <a:spcPts val="600"/>
              </a:spcAft>
            </a:pPr>
            <a:r>
              <a:rPr lang="en-US" sz="2000">
                <a:effectLst/>
                <a:latin typeface="+mj-lt"/>
                <a:ea typeface="Times New Roman" panose="02020603050405020304" pitchFamily="18" charset="0"/>
              </a:rPr>
              <a:t>Advice</a:t>
            </a:r>
          </a:p>
          <a:p>
            <a:pPr marL="226695" marR="0" lvl="0" indent="-166370">
              <a:spcBef>
                <a:spcPts val="0"/>
              </a:spcBef>
              <a:spcAft>
                <a:spcPts val="600"/>
              </a:spcAft>
              <a:buFont typeface="Arial" panose="020B0604020202020204" pitchFamily="34" charset="0"/>
              <a:buChar char="•"/>
            </a:pPr>
            <a:r>
              <a:rPr lang="en-US" sz="2000">
                <a:ea typeface="Times New Roman" panose="02020603050405020304" pitchFamily="18" charset="0"/>
              </a:rPr>
              <a:t>Having an internship in your desired field is a great way to get experience</a:t>
            </a:r>
            <a:r>
              <a:rPr lang="en-US" sz="2000">
                <a:effectLst/>
                <a:ea typeface="Times New Roman" panose="02020603050405020304" pitchFamily="18" charset="0"/>
              </a:rPr>
              <a:t>.</a:t>
            </a:r>
            <a:endParaRPr lang="en-US" sz="2000">
              <a:effectLst/>
              <a:ea typeface="Calibri" panose="020F0502020204030204" pitchFamily="34" charset="0"/>
            </a:endParaRPr>
          </a:p>
          <a:p>
            <a:pPr marL="226695" marR="0" lvl="0" indent="-166370">
              <a:spcBef>
                <a:spcPts val="0"/>
              </a:spcBef>
              <a:spcAft>
                <a:spcPts val="0"/>
              </a:spcAft>
              <a:buFont typeface="Arial" panose="020B0604020202020204" pitchFamily="34" charset="0"/>
              <a:buChar char="•"/>
            </a:pPr>
            <a:r>
              <a:rPr lang="en-US" sz="2000">
                <a:effectLst/>
                <a:ea typeface="Times New Roman" panose="02020603050405020304" pitchFamily="18" charset="0"/>
              </a:rPr>
              <a:t>If you have a love for math and the physical sciences – this is a great career path!</a:t>
            </a:r>
            <a:endParaRPr lang="en-US" sz="2000">
              <a:effectLst/>
              <a:ea typeface="Calibri" panose="020F0502020204030204" pitchFamily="34" charset="0"/>
            </a:endParaRPr>
          </a:p>
          <a:p>
            <a:endParaRPr lang="en-US"/>
          </a:p>
        </p:txBody>
      </p:sp>
      <p:sp>
        <p:nvSpPr>
          <p:cNvPr id="18" name="Text Placeholder 17">
            <a:extLst>
              <a:ext uri="{FF2B5EF4-FFF2-40B4-BE49-F238E27FC236}">
                <a16:creationId xmlns:a16="http://schemas.microsoft.com/office/drawing/2014/main" id="{5CDA59A8-4646-4296-8EFA-0D332DD49E1C}"/>
              </a:ext>
            </a:extLst>
          </p:cNvPr>
          <p:cNvSpPr>
            <a:spLocks noGrp="1"/>
          </p:cNvSpPr>
          <p:nvPr>
            <p:ph type="body" sz="quarter" idx="35"/>
          </p:nvPr>
        </p:nvSpPr>
        <p:spPr>
          <a:xfrm>
            <a:off x="6353282" y="940465"/>
            <a:ext cx="1974716" cy="309850"/>
          </a:xfrm>
        </p:spPr>
        <p:txBody>
          <a:bodyPr vert="horz" lIns="0" tIns="0" rIns="0" bIns="0" rtlCol="0" anchor="t">
            <a:noAutofit/>
          </a:bodyPr>
          <a:lstStyle/>
          <a:p>
            <a:pPr marR="0" lvl="0">
              <a:spcBef>
                <a:spcPts val="0"/>
              </a:spcBef>
              <a:spcAft>
                <a:spcPts val="600"/>
              </a:spcAft>
            </a:pPr>
            <a:r>
              <a:rPr lang="en-US" sz="2000">
                <a:effectLst/>
                <a:latin typeface="+mj-lt"/>
                <a:ea typeface="Times New Roman" panose="02020603050405020304" pitchFamily="18" charset="0"/>
              </a:rPr>
              <a:t>Resources</a:t>
            </a:r>
          </a:p>
          <a:p>
            <a:pPr marL="226695" marR="0" lvl="0" indent="-171450">
              <a:spcBef>
                <a:spcPts val="0"/>
              </a:spcBef>
              <a:spcAft>
                <a:spcPts val="600"/>
              </a:spcAft>
              <a:buFont typeface="Arial" panose="020B0604020202020204" pitchFamily="34" charset="0"/>
              <a:buChar char="•"/>
            </a:pPr>
            <a:r>
              <a:rPr lang="en-US" sz="2000">
                <a:effectLst/>
                <a:ea typeface="Times New Roman" panose="02020603050405020304" pitchFamily="18" charset="0"/>
              </a:rPr>
              <a:t>Institute of Electrical and Electronics Engineers: www.ieee.org</a:t>
            </a:r>
            <a:endParaRPr lang="en-US" sz="2000">
              <a:effectLst/>
              <a:ea typeface="Calibri" panose="020F0502020204030204" pitchFamily="34" charset="0"/>
            </a:endParaRPr>
          </a:p>
          <a:p>
            <a:pPr marL="226695" marR="0" lvl="0" indent="-171450">
              <a:spcBef>
                <a:spcPts val="0"/>
              </a:spcBef>
              <a:spcAft>
                <a:spcPts val="600"/>
              </a:spcAft>
              <a:buFont typeface="Arial" panose="020B0604020202020204" pitchFamily="34" charset="0"/>
              <a:buChar char="•"/>
            </a:pPr>
            <a:r>
              <a:rPr lang="en-US" sz="2000">
                <a:effectLst/>
                <a:ea typeface="Times New Roman" panose="02020603050405020304" pitchFamily="18" charset="0"/>
              </a:rPr>
              <a:t>Check </a:t>
            </a:r>
            <a:r>
              <a:rPr lang="en-US" sz="2000">
                <a:ea typeface="Times New Roman" panose="02020603050405020304" pitchFamily="18" charset="0"/>
              </a:rPr>
              <a:t>colleges for summer </a:t>
            </a:r>
            <a:r>
              <a:rPr lang="en-US" sz="2000">
                <a:effectLst/>
                <a:ea typeface="Times New Roman" panose="02020603050405020304" pitchFamily="18" charset="0"/>
              </a:rPr>
              <a:t>programs </a:t>
            </a:r>
            <a:br>
              <a:rPr lang="en-US" sz="2000">
                <a:effectLst/>
                <a:ea typeface="Times New Roman" panose="02020603050405020304" pitchFamily="18" charset="0"/>
              </a:rPr>
            </a:br>
            <a:r>
              <a:rPr lang="en-US" sz="2000">
                <a:effectLst/>
                <a:ea typeface="Times New Roman" panose="02020603050405020304" pitchFamily="18" charset="0"/>
              </a:rPr>
              <a:t>to try a field before you enter college.</a:t>
            </a:r>
            <a:endParaRPr lang="en-US" sz="2000">
              <a:effectLst/>
              <a:ea typeface="Calibri" panose="020F0502020204030204" pitchFamily="34" charset="0"/>
            </a:endParaRPr>
          </a:p>
          <a:p>
            <a:endParaRPr lang="en-US"/>
          </a:p>
        </p:txBody>
      </p:sp>
      <p:pic>
        <p:nvPicPr>
          <p:cNvPr id="7" name="Picture Placeholder 6">
            <a:extLst>
              <a:ext uri="{FF2B5EF4-FFF2-40B4-BE49-F238E27FC236}">
                <a16:creationId xmlns:a16="http://schemas.microsoft.com/office/drawing/2014/main" id="{441A18C0-9277-A2C9-8C9E-8D1640CFE106}"/>
              </a:ext>
            </a:extLst>
          </p:cNvPr>
          <p:cNvPicPr>
            <a:picLocks noGrp="1" noChangeAspect="1"/>
          </p:cNvPicPr>
          <p:nvPr>
            <p:ph type="pic" sz="quarter" idx="30"/>
          </p:nvPr>
        </p:nvPicPr>
        <p:blipFill>
          <a:blip r:embed="rId2">
            <a:extLst>
              <a:ext uri="{28A0092B-C50C-407E-A947-70E740481C1C}">
                <a14:useLocalDpi xmlns:a14="http://schemas.microsoft.com/office/drawing/2010/main" val="0"/>
              </a:ext>
            </a:extLst>
          </a:blip>
          <a:srcRect l="15341" r="15341"/>
          <a:stretch/>
        </p:blipFill>
        <p:spPr>
          <a:xfrm>
            <a:off x="8634297" y="898855"/>
            <a:ext cx="3231375" cy="3095330"/>
          </a:xfrm>
        </p:spPr>
      </p:pic>
    </p:spTree>
    <p:extLst>
      <p:ext uri="{BB962C8B-B14F-4D97-AF65-F5344CB8AC3E}">
        <p14:creationId xmlns:p14="http://schemas.microsoft.com/office/powerpoint/2010/main" val="8182068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D6A1CAA-07FA-E531-FA30-B3A4099AC2DB}"/>
              </a:ext>
            </a:extLst>
          </p:cNvPr>
          <p:cNvSpPr>
            <a:spLocks noGrp="1"/>
          </p:cNvSpPr>
          <p:nvPr>
            <p:ph type="dt" sz="half" idx="14"/>
          </p:nvPr>
        </p:nvSpPr>
        <p:spPr/>
        <p:txBody>
          <a:bodyPr/>
          <a:lstStyle/>
          <a:p>
            <a:fld id="{6FCA8E82-58CD-E045-8B98-B7A85B79B752}" type="datetime4">
              <a:rPr lang="en-US" smtClean="0"/>
              <a:pPr/>
              <a:t>February 9, 2024</a:t>
            </a:fld>
            <a:endParaRPr lang="en-US">
              <a:latin typeface="+mn-lt"/>
            </a:endParaRPr>
          </a:p>
        </p:txBody>
      </p:sp>
      <p:sp>
        <p:nvSpPr>
          <p:cNvPr id="4" name="Slide Number Placeholder 3">
            <a:extLst>
              <a:ext uri="{FF2B5EF4-FFF2-40B4-BE49-F238E27FC236}">
                <a16:creationId xmlns:a16="http://schemas.microsoft.com/office/drawing/2014/main" id="{5CA47633-5409-FB44-9E59-D39855DBB409}"/>
              </a:ext>
            </a:extLst>
          </p:cNvPr>
          <p:cNvSpPr>
            <a:spLocks noGrp="1"/>
          </p:cNvSpPr>
          <p:nvPr>
            <p:ph type="sldNum" sz="quarter" idx="16"/>
          </p:nvPr>
        </p:nvSpPr>
        <p:spPr/>
        <p:txBody>
          <a:bodyPr/>
          <a:lstStyle/>
          <a:p>
            <a:fld id="{294A09A9-5501-47C1-A89A-A340965A2BE2}" type="slidenum">
              <a:rPr lang="en-US" smtClean="0"/>
              <a:pPr/>
              <a:t>25</a:t>
            </a:fld>
            <a:endParaRPr lang="en-US">
              <a:latin typeface="+mn-lt"/>
            </a:endParaRPr>
          </a:p>
        </p:txBody>
      </p:sp>
      <p:pic>
        <p:nvPicPr>
          <p:cNvPr id="22" name="Picture 22" descr="A picture containing indoor, building&#10;&#10;Description automatically generated">
            <a:extLst>
              <a:ext uri="{FF2B5EF4-FFF2-40B4-BE49-F238E27FC236}">
                <a16:creationId xmlns:a16="http://schemas.microsoft.com/office/drawing/2014/main" id="{3FA5414C-3511-1A4E-9A9C-4138A8793BFF}"/>
              </a:ext>
            </a:extLst>
          </p:cNvPr>
          <p:cNvPicPr>
            <a:picLocks noGrp="1" noChangeAspect="1"/>
          </p:cNvPicPr>
          <p:nvPr>
            <p:ph type="pic" sz="quarter" idx="18"/>
          </p:nvPr>
        </p:nvPicPr>
        <p:blipFill>
          <a:blip r:embed="rId2"/>
          <a:srcRect l="15905" r="15905"/>
          <a:stretch/>
        </p:blipFill>
        <p:spPr>
          <a:xfrm>
            <a:off x="7047059" y="74490"/>
            <a:ext cx="3568290" cy="2332043"/>
          </a:xfrm>
        </p:spPr>
      </p:pic>
      <p:sp>
        <p:nvSpPr>
          <p:cNvPr id="21" name="Title 1">
            <a:extLst>
              <a:ext uri="{FF2B5EF4-FFF2-40B4-BE49-F238E27FC236}">
                <a16:creationId xmlns:a16="http://schemas.microsoft.com/office/drawing/2014/main" id="{18352481-6C5F-3006-7DD0-8423822F6ABA}"/>
              </a:ext>
            </a:extLst>
          </p:cNvPr>
          <p:cNvSpPr>
            <a:spLocks noGrp="1"/>
          </p:cNvSpPr>
          <p:nvPr/>
        </p:nvSpPr>
        <p:spPr>
          <a:xfrm>
            <a:off x="1003607" y="453530"/>
            <a:ext cx="6007145" cy="610863"/>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t>Structural Engineering</a:t>
            </a:r>
          </a:p>
        </p:txBody>
      </p:sp>
      <p:sp>
        <p:nvSpPr>
          <p:cNvPr id="24" name="Content Placeholder 4">
            <a:extLst>
              <a:ext uri="{FF2B5EF4-FFF2-40B4-BE49-F238E27FC236}">
                <a16:creationId xmlns:a16="http://schemas.microsoft.com/office/drawing/2014/main" id="{D2919A54-451A-EAF2-1587-83E25441AB0F}"/>
              </a:ext>
            </a:extLst>
          </p:cNvPr>
          <p:cNvSpPr txBox="1">
            <a:spLocks/>
          </p:cNvSpPr>
          <p:nvPr/>
        </p:nvSpPr>
        <p:spPr>
          <a:xfrm>
            <a:off x="1003608" y="972357"/>
            <a:ext cx="5247959" cy="3408630"/>
          </a:xfrm>
          <a:prstGeom prst="rect">
            <a:avLst/>
          </a:prstGeom>
        </p:spPr>
        <p:txBody>
          <a:bodyPr vert="horz" lIns="0" tIns="0" rIns="0" bIns="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spcAft>
                <a:spcPts val="600"/>
              </a:spcAft>
              <a:buFont typeface="Arial" panose="020B0604020202020204" pitchFamily="34" charset="0"/>
              <a:buNone/>
            </a:pPr>
            <a:endParaRPr lang="en-US" sz="1600">
              <a:latin typeface="+mj-lt"/>
              <a:ea typeface="Calibri" panose="020F0502020204030204" pitchFamily="34" charset="0"/>
            </a:endParaRPr>
          </a:p>
          <a:p>
            <a:pPr marL="0" indent="0">
              <a:spcBef>
                <a:spcPts val="0"/>
              </a:spcBef>
              <a:spcAft>
                <a:spcPts val="600"/>
              </a:spcAft>
              <a:buFont typeface="Arial" panose="020B0604020202020204" pitchFamily="34" charset="0"/>
              <a:buNone/>
            </a:pPr>
            <a:r>
              <a:rPr lang="en-US" sz="2400">
                <a:ea typeface="Times New Roman" panose="02020603050405020304" pitchFamily="18" charset="0"/>
              </a:rPr>
              <a:t>Structural Engineers </a:t>
            </a:r>
            <a:r>
              <a:rPr lang="en-US" sz="2400" b="1" i="1">
                <a:ea typeface="Times New Roman" panose="02020603050405020304" pitchFamily="18" charset="0"/>
              </a:rPr>
              <a:t>design all types of structures </a:t>
            </a:r>
            <a:r>
              <a:rPr lang="en-US" sz="2400">
                <a:ea typeface="Times New Roman" panose="02020603050405020304" pitchFamily="18" charset="0"/>
              </a:rPr>
              <a:t>– buildings, bridges, tunnels, towers, tanks, etc. – to be able to withstand loads like gravity, wind, seismic, snow drift, water, soil, and many others. </a:t>
            </a:r>
          </a:p>
          <a:p>
            <a:pPr>
              <a:spcBef>
                <a:spcPts val="0"/>
              </a:spcBef>
            </a:pPr>
            <a:r>
              <a:rPr lang="en-US" sz="2400">
                <a:ea typeface="Times New Roman" panose="02020603050405020304" pitchFamily="18" charset="0"/>
              </a:rPr>
              <a:t>Structural engineering is a subdiscipline of civil engineering where the engineer performs calculations and creates drawings and specifications for construction.</a:t>
            </a:r>
            <a:endParaRPr lang="en-US" sz="2400">
              <a:ea typeface="Calibri" panose="020F0502020204030204" pitchFamily="34" charset="0"/>
            </a:endParaRPr>
          </a:p>
          <a:p>
            <a:endParaRPr lang="en-US"/>
          </a:p>
        </p:txBody>
      </p:sp>
      <p:sp>
        <p:nvSpPr>
          <p:cNvPr id="25" name="Content Placeholder 5">
            <a:extLst>
              <a:ext uri="{FF2B5EF4-FFF2-40B4-BE49-F238E27FC236}">
                <a16:creationId xmlns:a16="http://schemas.microsoft.com/office/drawing/2014/main" id="{E0445ED6-00BC-FEBF-632A-9712F199A333}"/>
              </a:ext>
            </a:extLst>
          </p:cNvPr>
          <p:cNvSpPr>
            <a:spLocks noGrp="1"/>
          </p:cNvSpPr>
          <p:nvPr/>
        </p:nvSpPr>
        <p:spPr>
          <a:xfrm>
            <a:off x="7049976" y="2397397"/>
            <a:ext cx="4943705" cy="3692938"/>
          </a:xfrm>
          <a:prstGeom prst="rect">
            <a:avLst/>
          </a:prstGeom>
        </p:spPr>
        <p:txBody>
          <a:bodyPr vert="horz" lIns="0" tIns="0" rIns="0" bIns="0" rtlCol="0" anchor="t" anchorCtr="0">
            <a:noAutofit/>
          </a:bodyPr>
          <a:lstStyle>
            <a:lvl1pPr marL="285750" indent="-285750" algn="l" defTabSz="914400" rtl="0" eaLnBrk="1" latinLnBrk="0" hangingPunct="1">
              <a:lnSpc>
                <a:spcPct val="100000"/>
              </a:lnSpc>
              <a:spcBef>
                <a:spcPts val="1000"/>
              </a:spcBef>
              <a:buFont typeface="Wingdings" pitchFamily="2" charset="2"/>
              <a:buChar char="§"/>
              <a:defRPr sz="16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spcAft>
                <a:spcPts val="600"/>
              </a:spcAft>
              <a:buNone/>
            </a:pPr>
            <a:r>
              <a:rPr lang="en-US" sz="2200">
                <a:effectLst/>
                <a:latin typeface="+mj-lt"/>
                <a:ea typeface="Times New Roman" panose="02020603050405020304" pitchFamily="18" charset="0"/>
              </a:rPr>
              <a:t>How does structural engineering </a:t>
            </a:r>
            <a:r>
              <a:rPr lang="en-US" sz="2200">
                <a:latin typeface="+mj-lt"/>
                <a:ea typeface="Times New Roman" panose="02020603050405020304" pitchFamily="18" charset="0"/>
              </a:rPr>
              <a:t>change</a:t>
            </a:r>
            <a:r>
              <a:rPr lang="en-US" sz="2200">
                <a:effectLst/>
                <a:latin typeface="+mj-lt"/>
                <a:ea typeface="Times New Roman" panose="02020603050405020304" pitchFamily="18" charset="0"/>
              </a:rPr>
              <a:t> our communities?</a:t>
            </a:r>
            <a:endParaRPr lang="en-US" sz="2200">
              <a:effectLst/>
              <a:latin typeface="+mj-lt"/>
              <a:ea typeface="Calibri" panose="020F0502020204030204" pitchFamily="34" charset="0"/>
            </a:endParaRPr>
          </a:p>
          <a:p>
            <a:pPr>
              <a:spcBef>
                <a:spcPts val="0"/>
              </a:spcBef>
              <a:spcAft>
                <a:spcPts val="600"/>
              </a:spcAft>
              <a:buFont typeface="Arial" panose="020B0604020202020204" pitchFamily="34" charset="0"/>
              <a:buChar char="•"/>
            </a:pPr>
            <a:r>
              <a:rPr lang="en-US" sz="2200">
                <a:effectLst/>
                <a:ea typeface="Times New Roman" panose="02020603050405020304" pitchFamily="18" charset="0"/>
              </a:rPr>
              <a:t>All industries rely on structural engineers to accurately and efficiently design strong and safe infrastructure.</a:t>
            </a:r>
            <a:r>
              <a:rPr lang="en-US" sz="2200">
                <a:ea typeface="Times New Roman" panose="02020603050405020304" pitchFamily="18" charset="0"/>
              </a:rPr>
              <a:t> </a:t>
            </a:r>
            <a:endParaRPr lang="en-US" sz="2200">
              <a:effectLst/>
              <a:ea typeface="Times New Roman" panose="02020603050405020304" pitchFamily="18" charset="0"/>
            </a:endParaRPr>
          </a:p>
          <a:p>
            <a:pPr>
              <a:spcBef>
                <a:spcPts val="0"/>
              </a:spcBef>
              <a:buFont typeface="Arial" panose="020B0604020202020204" pitchFamily="34" charset="0"/>
              <a:buChar char="•"/>
            </a:pPr>
            <a:r>
              <a:rPr lang="en-US" sz="2200">
                <a:effectLst/>
                <a:ea typeface="Times New Roman" panose="02020603050405020304" pitchFamily="18" charset="0"/>
              </a:rPr>
              <a:t>Structural engineers are pushed to design structures efficiently and economically while still maintaining a comfortable factor of safety.</a:t>
            </a:r>
            <a:r>
              <a:rPr lang="en-US" sz="2200">
                <a:ea typeface="Times New Roman" panose="02020603050405020304" pitchFamily="18" charset="0"/>
              </a:rPr>
              <a:t> </a:t>
            </a:r>
            <a:endParaRPr lang="en-US" sz="2200">
              <a:effectLst/>
              <a:ea typeface="Calibri" panose="020F0502020204030204" pitchFamily="34" charset="0"/>
            </a:endParaRPr>
          </a:p>
          <a:p>
            <a:endParaRPr lang="en-US"/>
          </a:p>
        </p:txBody>
      </p:sp>
    </p:spTree>
    <p:extLst>
      <p:ext uri="{BB962C8B-B14F-4D97-AF65-F5344CB8AC3E}">
        <p14:creationId xmlns:p14="http://schemas.microsoft.com/office/powerpoint/2010/main" val="13337479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F31A983-DE10-4604-903E-CA7F184B7460}"/>
              </a:ext>
            </a:extLst>
          </p:cNvPr>
          <p:cNvSpPr>
            <a:spLocks noGrp="1"/>
          </p:cNvSpPr>
          <p:nvPr>
            <p:ph type="title"/>
          </p:nvPr>
        </p:nvSpPr>
        <p:spPr>
          <a:xfrm>
            <a:off x="350463" y="107167"/>
            <a:ext cx="6133464" cy="610863"/>
          </a:xfrm>
        </p:spPr>
        <p:txBody>
          <a:bodyPr>
            <a:noAutofit/>
          </a:bodyPr>
          <a:lstStyle/>
          <a:p>
            <a:r>
              <a:rPr lang="en-US"/>
              <a:t>Structural Engineering</a:t>
            </a:r>
          </a:p>
        </p:txBody>
      </p:sp>
      <p:sp>
        <p:nvSpPr>
          <p:cNvPr id="8" name="Text Placeholder 7">
            <a:extLst>
              <a:ext uri="{FF2B5EF4-FFF2-40B4-BE49-F238E27FC236}">
                <a16:creationId xmlns:a16="http://schemas.microsoft.com/office/drawing/2014/main" id="{918C07E9-79DE-4FD7-B602-3C42A9A08ED6}"/>
              </a:ext>
            </a:extLst>
          </p:cNvPr>
          <p:cNvSpPr>
            <a:spLocks noGrp="1"/>
          </p:cNvSpPr>
          <p:nvPr>
            <p:ph type="body" sz="quarter" idx="12"/>
          </p:nvPr>
        </p:nvSpPr>
        <p:spPr>
          <a:xfrm>
            <a:off x="479114" y="786598"/>
            <a:ext cx="3314928" cy="1866227"/>
          </a:xfrm>
        </p:spPr>
        <p:txBody>
          <a:bodyPr vert="horz" lIns="0" tIns="0" rIns="0" bIns="0" rtlCol="0" anchor="t">
            <a:noAutofit/>
          </a:bodyPr>
          <a:lstStyle/>
          <a:p>
            <a:pPr>
              <a:spcBef>
                <a:spcPts val="0"/>
              </a:spcBef>
              <a:spcAft>
                <a:spcPts val="600"/>
              </a:spcAft>
            </a:pPr>
            <a:r>
              <a:rPr lang="en-US" sz="2000">
                <a:latin typeface="+mj-lt"/>
              </a:rPr>
              <a:t>Tools/Skills</a:t>
            </a:r>
            <a:endParaRPr lang="en-US" sz="2000">
              <a:effectLst/>
              <a:latin typeface="+mj-lt"/>
              <a:ea typeface="Times New Roman" panose="02020603050405020304" pitchFamily="18" charset="0"/>
            </a:endParaRPr>
          </a:p>
          <a:p>
            <a:pPr marL="342900" marR="0" lvl="0" indent="-229870">
              <a:lnSpc>
                <a:spcPct val="100000"/>
              </a:lnSpc>
              <a:spcBef>
                <a:spcPts val="0"/>
              </a:spcBef>
              <a:spcAft>
                <a:spcPts val="600"/>
              </a:spcAft>
              <a:buFont typeface="Arial" panose="020B0604020202020204" pitchFamily="34" charset="0"/>
              <a:buChar char="•"/>
            </a:pPr>
            <a:r>
              <a:rPr lang="en-US" sz="2000">
                <a:effectLst/>
                <a:ea typeface="Times New Roman" panose="02020603050405020304" pitchFamily="18" charset="0"/>
              </a:rPr>
              <a:t>Statics is the foundation of almost everything structural engineers do.</a:t>
            </a:r>
          </a:p>
          <a:p>
            <a:pPr marL="342900" indent="-229870">
              <a:lnSpc>
                <a:spcPct val="100000"/>
              </a:lnSpc>
              <a:spcBef>
                <a:spcPts val="0"/>
              </a:spcBef>
              <a:spcAft>
                <a:spcPts val="600"/>
              </a:spcAft>
              <a:buFont typeface="Arial" panose="020B0604020202020204" pitchFamily="34" charset="0"/>
              <a:buChar char="•"/>
            </a:pPr>
            <a:r>
              <a:rPr lang="en-US" sz="2000">
                <a:ea typeface="Times New Roman" panose="02020603050405020304" pitchFamily="18" charset="0"/>
              </a:rPr>
              <a:t>P</a:t>
            </a:r>
            <a:r>
              <a:rPr lang="en-US" sz="2000">
                <a:effectLst/>
                <a:ea typeface="Times New Roman" panose="02020603050405020304" pitchFamily="18" charset="0"/>
              </a:rPr>
              <a:t>ersonal communication skills </a:t>
            </a:r>
            <a:r>
              <a:rPr lang="en-US" sz="2000">
                <a:ea typeface="Times New Roman" panose="02020603050405020304" pitchFamily="18" charset="0"/>
              </a:rPr>
              <a:t>are helpful.</a:t>
            </a:r>
            <a:endParaRPr lang="en-US" sz="2000">
              <a:effectLst/>
              <a:ea typeface="Times New Roman" panose="02020603050405020304" pitchFamily="18" charset="0"/>
            </a:endParaRPr>
          </a:p>
          <a:p>
            <a:pPr marL="342900" indent="-229870">
              <a:lnSpc>
                <a:spcPct val="100000"/>
              </a:lnSpc>
              <a:spcBef>
                <a:spcPts val="0"/>
              </a:spcBef>
              <a:spcAft>
                <a:spcPts val="600"/>
              </a:spcAft>
              <a:buFont typeface="Arial" panose="020B0604020202020204" pitchFamily="34" charset="0"/>
              <a:buChar char="•"/>
            </a:pPr>
            <a:r>
              <a:rPr lang="en-US" sz="2000">
                <a:effectLst/>
                <a:ea typeface="Times New Roman" panose="02020603050405020304" pitchFamily="18" charset="0"/>
              </a:rPr>
              <a:t>Students who start out drafting at a company (before or while studying for your engineering degree) </a:t>
            </a:r>
            <a:r>
              <a:rPr lang="en-US" sz="2000">
                <a:ea typeface="Times New Roman" panose="02020603050405020304" pitchFamily="18" charset="0"/>
              </a:rPr>
              <a:t>will obtain valuable experience</a:t>
            </a:r>
            <a:r>
              <a:rPr lang="en-US" sz="2000">
                <a:effectLst/>
                <a:ea typeface="Times New Roman" panose="02020603050405020304" pitchFamily="18" charset="0"/>
              </a:rPr>
              <a:t>.</a:t>
            </a:r>
            <a:endParaRPr lang="en-US" sz="2000"/>
          </a:p>
        </p:txBody>
      </p:sp>
      <p:pic>
        <p:nvPicPr>
          <p:cNvPr id="13" name="Picture 12">
            <a:extLst>
              <a:ext uri="{FF2B5EF4-FFF2-40B4-BE49-F238E27FC236}">
                <a16:creationId xmlns:a16="http://schemas.microsoft.com/office/drawing/2014/main" id="{2AD28B2A-5ED1-4316-A5CA-C27C2F4738E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173462" y="2907888"/>
            <a:ext cx="3614243" cy="2363450"/>
          </a:xfrm>
          <a:prstGeom prst="rect">
            <a:avLst/>
          </a:prstGeom>
        </p:spPr>
      </p:pic>
      <p:pic>
        <p:nvPicPr>
          <p:cNvPr id="15" name="Picture 14">
            <a:extLst>
              <a:ext uri="{FF2B5EF4-FFF2-40B4-BE49-F238E27FC236}">
                <a16:creationId xmlns:a16="http://schemas.microsoft.com/office/drawing/2014/main" id="{42497E0D-5583-4B5C-8793-6C26F15608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173462" y="404938"/>
            <a:ext cx="3614241" cy="2363450"/>
          </a:xfrm>
          <a:prstGeom prst="rect">
            <a:avLst/>
          </a:prstGeom>
        </p:spPr>
      </p:pic>
      <p:sp>
        <p:nvSpPr>
          <p:cNvPr id="32" name="TextBox 31">
            <a:extLst>
              <a:ext uri="{FF2B5EF4-FFF2-40B4-BE49-F238E27FC236}">
                <a16:creationId xmlns:a16="http://schemas.microsoft.com/office/drawing/2014/main" id="{B3ED3641-108C-4BC9-A498-FC18EBBF6FA8}"/>
              </a:ext>
            </a:extLst>
          </p:cNvPr>
          <p:cNvSpPr txBox="1"/>
          <p:nvPr/>
        </p:nvSpPr>
        <p:spPr>
          <a:xfrm>
            <a:off x="4172548" y="4154541"/>
            <a:ext cx="4084408" cy="2431435"/>
          </a:xfrm>
          <a:prstGeom prst="rect">
            <a:avLst/>
          </a:prstGeom>
          <a:noFill/>
        </p:spPr>
        <p:txBody>
          <a:bodyPr wrap="square" lIns="91440" tIns="0" rIns="91440" bIns="45720" anchor="t">
            <a:spAutoFit/>
          </a:bodyPr>
          <a:lstStyle/>
          <a:p>
            <a:pPr marR="0" lvl="0">
              <a:spcBef>
                <a:spcPts val="0"/>
              </a:spcBef>
              <a:spcAft>
                <a:spcPts val="600"/>
              </a:spcAft>
            </a:pPr>
            <a:r>
              <a:rPr lang="en-US" sz="2000">
                <a:solidFill>
                  <a:schemeClr val="bg1"/>
                </a:solidFill>
                <a:effectLst/>
                <a:latin typeface="+mj-lt"/>
                <a:ea typeface="Times New Roman" panose="02020603050405020304" pitchFamily="18" charset="0"/>
              </a:rPr>
              <a:t>Resources</a:t>
            </a:r>
          </a:p>
          <a:p>
            <a:pPr marL="398145" indent="-342900">
              <a:spcAft>
                <a:spcPts val="600"/>
              </a:spcAft>
              <a:buFont typeface="Arial"/>
              <a:buChar char="•"/>
            </a:pPr>
            <a:r>
              <a:rPr lang="en-US" sz="2000">
                <a:solidFill>
                  <a:schemeClr val="bg1"/>
                </a:solidFill>
                <a:effectLst/>
                <a:ea typeface="Times New Roman" panose="02020603050405020304" pitchFamily="18" charset="0"/>
              </a:rPr>
              <a:t>Job shadow at a local </a:t>
            </a:r>
            <a:r>
              <a:rPr lang="en-US" sz="2000">
                <a:solidFill>
                  <a:schemeClr val="bg1"/>
                </a:solidFill>
                <a:ea typeface="Times New Roman" panose="02020603050405020304" pitchFamily="18" charset="0"/>
              </a:rPr>
              <a:t>company. </a:t>
            </a:r>
          </a:p>
          <a:p>
            <a:pPr marL="398145" indent="-342900">
              <a:spcAft>
                <a:spcPts val="600"/>
              </a:spcAft>
              <a:buFont typeface="Arial"/>
              <a:buChar char="•"/>
            </a:pPr>
            <a:r>
              <a:rPr lang="en-US" sz="2000">
                <a:solidFill>
                  <a:schemeClr val="bg1"/>
                </a:solidFill>
                <a:ea typeface="Times New Roman" panose="02020603050405020304" pitchFamily="18" charset="0"/>
              </a:rPr>
              <a:t>Check</a:t>
            </a:r>
            <a:r>
              <a:rPr lang="en-US" sz="2000">
                <a:solidFill>
                  <a:schemeClr val="bg1"/>
                </a:solidFill>
                <a:effectLst/>
                <a:ea typeface="Times New Roman" panose="02020603050405020304" pitchFamily="18" charset="0"/>
              </a:rPr>
              <a:t> </a:t>
            </a:r>
            <a:r>
              <a:rPr lang="en-US" sz="2000">
                <a:solidFill>
                  <a:schemeClr val="bg1"/>
                </a:solidFill>
                <a:ea typeface="Times New Roman" panose="02020603050405020304" pitchFamily="18" charset="0"/>
              </a:rPr>
              <a:t>colleges for summer </a:t>
            </a:r>
            <a:r>
              <a:rPr lang="en-US" sz="2000">
                <a:solidFill>
                  <a:schemeClr val="bg1"/>
                </a:solidFill>
                <a:effectLst/>
                <a:ea typeface="Times New Roman" panose="02020603050405020304" pitchFamily="18" charset="0"/>
              </a:rPr>
              <a:t>programs.</a:t>
            </a:r>
            <a:endParaRPr lang="en-US" sz="2000">
              <a:solidFill>
                <a:schemeClr val="bg1"/>
              </a:solidFill>
              <a:effectLst/>
              <a:ea typeface="Calibri" panose="020F0502020204030204" pitchFamily="34" charset="0"/>
            </a:endParaRPr>
          </a:p>
          <a:p>
            <a:pPr marL="226695" marR="0" lvl="0" indent="-171450">
              <a:spcBef>
                <a:spcPts val="0"/>
              </a:spcBef>
              <a:spcAft>
                <a:spcPts val="600"/>
              </a:spcAft>
              <a:buFont typeface="Arial" panose="020B0604020202020204" pitchFamily="34" charset="0"/>
              <a:buChar char="•"/>
            </a:pPr>
            <a:r>
              <a:rPr lang="en-US" sz="2000">
                <a:solidFill>
                  <a:schemeClr val="bg1"/>
                </a:solidFill>
                <a:effectLst/>
                <a:ea typeface="Times New Roman" panose="02020603050405020304" pitchFamily="18" charset="0"/>
              </a:rPr>
              <a:t>Join student chapters of engineering societies like ASCE or </a:t>
            </a:r>
            <a:r>
              <a:rPr lang="en-US" sz="2000" err="1">
                <a:solidFill>
                  <a:schemeClr val="bg1"/>
                </a:solidFill>
                <a:effectLst/>
                <a:ea typeface="Times New Roman" panose="02020603050405020304" pitchFamily="18" charset="0"/>
              </a:rPr>
              <a:t>SEAMi</a:t>
            </a:r>
            <a:r>
              <a:rPr lang="en-US" sz="2000">
                <a:solidFill>
                  <a:schemeClr val="bg1"/>
                </a:solidFill>
                <a:effectLst/>
                <a:ea typeface="Times New Roman" panose="02020603050405020304" pitchFamily="18" charset="0"/>
              </a:rPr>
              <a:t>.</a:t>
            </a:r>
            <a:endParaRPr lang="en-US" sz="2000">
              <a:solidFill>
                <a:schemeClr val="bg1"/>
              </a:solidFill>
              <a:effectLst/>
              <a:ea typeface="Calibri" panose="020F0502020204030204" pitchFamily="34" charset="0"/>
            </a:endParaRPr>
          </a:p>
        </p:txBody>
      </p:sp>
      <p:sp>
        <p:nvSpPr>
          <p:cNvPr id="34" name="TextBox 33">
            <a:extLst>
              <a:ext uri="{FF2B5EF4-FFF2-40B4-BE49-F238E27FC236}">
                <a16:creationId xmlns:a16="http://schemas.microsoft.com/office/drawing/2014/main" id="{A7760B43-7995-435E-B855-28E022982EBB}"/>
              </a:ext>
            </a:extLst>
          </p:cNvPr>
          <p:cNvSpPr txBox="1"/>
          <p:nvPr/>
        </p:nvSpPr>
        <p:spPr>
          <a:xfrm>
            <a:off x="4170360" y="723736"/>
            <a:ext cx="3991946" cy="3323987"/>
          </a:xfrm>
          <a:prstGeom prst="rect">
            <a:avLst/>
          </a:prstGeom>
          <a:noFill/>
        </p:spPr>
        <p:txBody>
          <a:bodyPr wrap="square" lIns="91440" tIns="45720" rIns="91440" bIns="45720" anchor="t">
            <a:spAutoFit/>
          </a:bodyPr>
          <a:lstStyle/>
          <a:p>
            <a:pPr marR="0" lvl="0">
              <a:spcBef>
                <a:spcPts val="0"/>
              </a:spcBef>
              <a:spcAft>
                <a:spcPts val="600"/>
              </a:spcAft>
            </a:pPr>
            <a:r>
              <a:rPr lang="en-US" sz="2000">
                <a:solidFill>
                  <a:schemeClr val="bg1"/>
                </a:solidFill>
                <a:effectLst/>
                <a:latin typeface="+mj-lt"/>
                <a:ea typeface="Times New Roman" panose="02020603050405020304" pitchFamily="18" charset="0"/>
              </a:rPr>
              <a:t>Advice</a:t>
            </a:r>
          </a:p>
          <a:p>
            <a:pPr marL="226695" marR="0" lvl="0" indent="-166370">
              <a:spcBef>
                <a:spcPts val="0"/>
              </a:spcBef>
              <a:spcAft>
                <a:spcPts val="600"/>
              </a:spcAft>
              <a:buFont typeface="Arial" panose="020B0604020202020204" pitchFamily="34" charset="0"/>
              <a:buChar char="•"/>
            </a:pPr>
            <a:r>
              <a:rPr lang="en-US" sz="2000">
                <a:solidFill>
                  <a:schemeClr val="bg1"/>
                </a:solidFill>
                <a:effectLst/>
                <a:ea typeface="Times New Roman" panose="02020603050405020304" pitchFamily="18" charset="0"/>
              </a:rPr>
              <a:t>Job security is high as new structures always need to be designed, and aging structures will always deteriorate and need analysis for modifications and maintenance.</a:t>
            </a:r>
            <a:endParaRPr lang="en-US" sz="2000">
              <a:solidFill>
                <a:schemeClr val="bg1"/>
              </a:solidFill>
              <a:effectLst/>
              <a:ea typeface="Calibri" panose="020F0502020204030204" pitchFamily="34" charset="0"/>
            </a:endParaRPr>
          </a:p>
          <a:p>
            <a:pPr marL="226695" indent="-166370">
              <a:buFont typeface="Arial" panose="020B0604020202020204" pitchFamily="34" charset="0"/>
              <a:buChar char="•"/>
            </a:pPr>
            <a:r>
              <a:rPr lang="en-US" sz="2000">
                <a:solidFill>
                  <a:schemeClr val="bg1"/>
                </a:solidFill>
                <a:effectLst/>
                <a:ea typeface="Times New Roman" panose="02020603050405020304" pitchFamily="18" charset="0"/>
              </a:rPr>
              <a:t>If</a:t>
            </a:r>
            <a:r>
              <a:rPr lang="en-US" sz="2000">
                <a:solidFill>
                  <a:schemeClr val="bg1"/>
                </a:solidFill>
                <a:ea typeface="Times New Roman" panose="02020603050405020304" pitchFamily="18" charset="0"/>
              </a:rPr>
              <a:t> you enjoy</a:t>
            </a:r>
            <a:r>
              <a:rPr lang="en-US" sz="2000">
                <a:solidFill>
                  <a:schemeClr val="bg1"/>
                </a:solidFill>
                <a:effectLst/>
                <a:ea typeface="Times New Roman" panose="02020603050405020304" pitchFamily="18" charset="0"/>
              </a:rPr>
              <a:t> math and science, then structural engineering is a great career.</a:t>
            </a:r>
            <a:endParaRPr lang="en-US" sz="2000">
              <a:solidFill>
                <a:schemeClr val="bg1"/>
              </a:solidFill>
              <a:effectLst/>
              <a:ea typeface="Calibri" panose="020F0502020204030204" pitchFamily="34" charset="0"/>
            </a:endParaRPr>
          </a:p>
        </p:txBody>
      </p:sp>
    </p:spTree>
    <p:extLst>
      <p:ext uri="{BB962C8B-B14F-4D97-AF65-F5344CB8AC3E}">
        <p14:creationId xmlns:p14="http://schemas.microsoft.com/office/powerpoint/2010/main" val="32607457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B01D93DC-19C9-477D-AF88-DC496FD24609}"/>
              </a:ext>
            </a:extLst>
          </p:cNvPr>
          <p:cNvSpPr>
            <a:spLocks noGrp="1"/>
          </p:cNvSpPr>
          <p:nvPr>
            <p:ph type="body" sz="quarter" idx="10"/>
          </p:nvPr>
        </p:nvSpPr>
        <p:spPr>
          <a:xfrm>
            <a:off x="888917" y="971262"/>
            <a:ext cx="5021552" cy="4372212"/>
          </a:xfrm>
        </p:spPr>
        <p:txBody>
          <a:bodyPr vert="horz" lIns="91440" tIns="45720" rIns="91440" bIns="45720" rtlCol="0" anchor="t">
            <a:noAutofit/>
          </a:bodyPr>
          <a:lstStyle/>
          <a:p>
            <a:pPr marL="0" indent="0">
              <a:spcBef>
                <a:spcPts val="0"/>
              </a:spcBef>
              <a:spcAft>
                <a:spcPts val="600"/>
              </a:spcAft>
              <a:buNone/>
            </a:pPr>
            <a:endParaRPr lang="en-US" sz="1600">
              <a:effectLst/>
              <a:latin typeface="+mj-lt"/>
              <a:ea typeface="Calibri" panose="020F0502020204030204" pitchFamily="34" charset="0"/>
            </a:endParaRPr>
          </a:p>
          <a:p>
            <a:pPr marL="0" indent="0">
              <a:spcBef>
                <a:spcPts val="0"/>
              </a:spcBef>
              <a:spcAft>
                <a:spcPts val="600"/>
              </a:spcAft>
              <a:buNone/>
            </a:pPr>
            <a:r>
              <a:rPr lang="en-US" sz="2200">
                <a:ea typeface="Calibri" panose="020F0502020204030204" pitchFamily="34" charset="0"/>
              </a:rPr>
              <a:t>Architects</a:t>
            </a:r>
            <a:r>
              <a:rPr lang="en-US" sz="2200">
                <a:effectLst/>
                <a:ea typeface="Calibri" panose="020F0502020204030204" pitchFamily="34" charset="0"/>
              </a:rPr>
              <a:t> </a:t>
            </a:r>
            <a:r>
              <a:rPr lang="en-US" sz="2200" b="1" i="1">
                <a:ea typeface="Calibri" panose="020F0502020204030204" pitchFamily="34" charset="0"/>
              </a:rPr>
              <a:t>create</a:t>
            </a:r>
            <a:r>
              <a:rPr lang="en-US" sz="2200" b="1" i="1">
                <a:effectLst/>
                <a:ea typeface="Calibri" panose="020F0502020204030204" pitchFamily="34" charset="0"/>
              </a:rPr>
              <a:t> usable space according to the functional needs of people</a:t>
            </a:r>
            <a:r>
              <a:rPr lang="en-US" sz="2200">
                <a:effectLst/>
                <a:ea typeface="Calibri" panose="020F0502020204030204" pitchFamily="34" charset="0"/>
              </a:rPr>
              <a:t>. It is ever evolving, changing, and adapting.</a:t>
            </a:r>
          </a:p>
          <a:p>
            <a:pPr>
              <a:spcBef>
                <a:spcPts val="0"/>
              </a:spcBef>
              <a:buFont typeface="Arial" panose="020B0604020202020204" pitchFamily="34" charset="0"/>
              <a:buChar char="•"/>
            </a:pPr>
            <a:r>
              <a:rPr lang="en-US" sz="2200">
                <a:ea typeface="Times New Roman" panose="02020603050405020304" pitchFamily="18" charset="0"/>
              </a:rPr>
              <a:t>A</a:t>
            </a:r>
            <a:r>
              <a:rPr lang="en-US" sz="2200">
                <a:effectLst/>
                <a:ea typeface="Times New Roman" panose="02020603050405020304" pitchFamily="18" charset="0"/>
              </a:rPr>
              <a:t>rchitects look to create spaces that promote the uses they were created for. For example, in a library we look to create functional spaces that allow users to have a quiet space to read, while at the same time creating an environment that encourages learning, knowledge sharing, and a sense of community.</a:t>
            </a:r>
            <a:r>
              <a:rPr lang="en-US" sz="2200">
                <a:ea typeface="Times New Roman" panose="02020603050405020304" pitchFamily="18" charset="0"/>
              </a:rPr>
              <a:t> </a:t>
            </a:r>
            <a:endParaRPr lang="en-US" sz="2200">
              <a:effectLst/>
              <a:ea typeface="Calibri" panose="020F0502020204030204" pitchFamily="34" charset="0"/>
            </a:endParaRPr>
          </a:p>
        </p:txBody>
      </p:sp>
      <p:sp>
        <p:nvSpPr>
          <p:cNvPr id="2" name="Title 1">
            <a:extLst>
              <a:ext uri="{FF2B5EF4-FFF2-40B4-BE49-F238E27FC236}">
                <a16:creationId xmlns:a16="http://schemas.microsoft.com/office/drawing/2014/main" id="{84948F3D-3ED9-410A-A270-0FCAFFC8788E}"/>
              </a:ext>
            </a:extLst>
          </p:cNvPr>
          <p:cNvSpPr>
            <a:spLocks noGrp="1"/>
          </p:cNvSpPr>
          <p:nvPr>
            <p:ph type="title"/>
          </p:nvPr>
        </p:nvSpPr>
        <p:spPr>
          <a:xfrm>
            <a:off x="964023" y="670128"/>
            <a:ext cx="4941478" cy="610863"/>
          </a:xfrm>
        </p:spPr>
        <p:txBody>
          <a:bodyPr>
            <a:normAutofit/>
          </a:bodyPr>
          <a:lstStyle/>
          <a:p>
            <a:r>
              <a:rPr lang="en-US"/>
              <a:t>Architecture </a:t>
            </a:r>
          </a:p>
        </p:txBody>
      </p:sp>
      <p:sp>
        <p:nvSpPr>
          <p:cNvPr id="6" name="Content Placeholder 5">
            <a:extLst>
              <a:ext uri="{FF2B5EF4-FFF2-40B4-BE49-F238E27FC236}">
                <a16:creationId xmlns:a16="http://schemas.microsoft.com/office/drawing/2014/main" id="{867A9A3E-3010-4F16-B9AD-CA8C50A0D94C}"/>
              </a:ext>
            </a:extLst>
          </p:cNvPr>
          <p:cNvSpPr>
            <a:spLocks noGrp="1"/>
          </p:cNvSpPr>
          <p:nvPr>
            <p:ph sz="half" idx="4294967295"/>
          </p:nvPr>
        </p:nvSpPr>
        <p:spPr>
          <a:xfrm>
            <a:off x="6198778" y="2433433"/>
            <a:ext cx="5891622" cy="2832510"/>
          </a:xfrm>
        </p:spPr>
        <p:txBody>
          <a:bodyPr vert="horz" lIns="0" tIns="0" rIns="0" bIns="0" rtlCol="0" anchor="t" anchorCtr="0">
            <a:noAutofit/>
          </a:bodyPr>
          <a:lstStyle/>
          <a:p>
            <a:pPr marL="0" indent="0">
              <a:spcBef>
                <a:spcPts val="0"/>
              </a:spcBef>
              <a:spcAft>
                <a:spcPts val="600"/>
              </a:spcAft>
              <a:buNone/>
            </a:pPr>
            <a:r>
              <a:rPr lang="en-US" sz="2200">
                <a:effectLst/>
                <a:latin typeface="+mj-lt"/>
                <a:ea typeface="Times New Roman" panose="02020603050405020304" pitchFamily="18" charset="0"/>
              </a:rPr>
              <a:t>How does </a:t>
            </a:r>
            <a:r>
              <a:rPr lang="en-US" sz="2200">
                <a:latin typeface="+mj-lt"/>
                <a:ea typeface="Times New Roman" panose="02020603050405020304" pitchFamily="18" charset="0"/>
              </a:rPr>
              <a:t>architecture</a:t>
            </a:r>
            <a:r>
              <a:rPr lang="en-US" sz="2200">
                <a:effectLst/>
                <a:latin typeface="+mj-lt"/>
                <a:ea typeface="Times New Roman" panose="02020603050405020304" pitchFamily="18" charset="0"/>
              </a:rPr>
              <a:t> </a:t>
            </a:r>
            <a:r>
              <a:rPr lang="en-US" sz="2200">
                <a:latin typeface="+mj-lt"/>
                <a:ea typeface="Times New Roman" panose="02020603050405020304" pitchFamily="18" charset="0"/>
              </a:rPr>
              <a:t>change</a:t>
            </a:r>
            <a:r>
              <a:rPr lang="en-US" sz="2200">
                <a:effectLst/>
                <a:latin typeface="+mj-lt"/>
                <a:ea typeface="Times New Roman" panose="02020603050405020304" pitchFamily="18" charset="0"/>
              </a:rPr>
              <a:t> our communities?</a:t>
            </a:r>
          </a:p>
          <a:p>
            <a:pPr marL="0" indent="0">
              <a:spcBef>
                <a:spcPts val="0"/>
              </a:spcBef>
              <a:spcAft>
                <a:spcPts val="600"/>
              </a:spcAft>
              <a:buNone/>
            </a:pPr>
            <a:r>
              <a:rPr lang="en-US" sz="2200">
                <a:effectLst/>
                <a:ea typeface="Times New Roman" panose="02020603050405020304" pitchFamily="18" charset="0"/>
              </a:rPr>
              <a:t>It is a collaborative process where</a:t>
            </a:r>
            <a:r>
              <a:rPr lang="en-US" sz="2200">
                <a:ea typeface="Times New Roman" panose="02020603050405020304" pitchFamily="18" charset="0"/>
              </a:rPr>
              <a:t> </a:t>
            </a:r>
            <a:r>
              <a:rPr lang="en-US" sz="2200">
                <a:effectLst/>
                <a:ea typeface="Times New Roman" panose="02020603050405020304" pitchFamily="18" charset="0"/>
              </a:rPr>
              <a:t>architects are</a:t>
            </a:r>
            <a:r>
              <a:rPr lang="en-US" sz="2200">
                <a:ea typeface="Times New Roman" panose="02020603050405020304" pitchFamily="18" charset="0"/>
              </a:rPr>
              <a:t> </a:t>
            </a:r>
            <a:r>
              <a:rPr lang="en-US" sz="2200">
                <a:effectLst/>
                <a:ea typeface="Times New Roman" panose="02020603050405020304" pitchFamily="18" charset="0"/>
              </a:rPr>
              <a:t>engaging the community and stakeholders to understand </a:t>
            </a:r>
            <a:r>
              <a:rPr lang="en-US" sz="2200">
                <a:ea typeface="Times New Roman" panose="02020603050405020304" pitchFamily="18" charset="0"/>
              </a:rPr>
              <a:t>the needs</a:t>
            </a:r>
            <a:r>
              <a:rPr lang="en-US" sz="2200">
                <a:effectLst/>
                <a:ea typeface="Times New Roman" panose="02020603050405020304" pitchFamily="18" charset="0"/>
              </a:rPr>
              <a:t> and help facilitate</a:t>
            </a:r>
            <a:r>
              <a:rPr lang="en-US" sz="2200">
                <a:ea typeface="Times New Roman" panose="02020603050405020304" pitchFamily="18" charset="0"/>
              </a:rPr>
              <a:t> </a:t>
            </a:r>
            <a:r>
              <a:rPr lang="en-US" sz="2200">
                <a:effectLst/>
                <a:ea typeface="Times New Roman" panose="02020603050405020304" pitchFamily="18" charset="0"/>
              </a:rPr>
              <a:t>design solutions. Architecture is closely tied to urban planning and community development, as it is the micro to those macros – it is the person scaled solutions in those changing communities.</a:t>
            </a:r>
            <a:r>
              <a:rPr lang="en-US" sz="2200">
                <a:ea typeface="Times New Roman" panose="02020603050405020304" pitchFamily="18" charset="0"/>
              </a:rPr>
              <a:t> </a:t>
            </a:r>
            <a:endParaRPr lang="en-US" sz="2200">
              <a:effectLst/>
              <a:ea typeface="Calibri" panose="020F0502020204030204" pitchFamily="34" charset="0"/>
            </a:endParaRPr>
          </a:p>
          <a:p>
            <a:pPr marL="0" indent="0">
              <a:buNone/>
            </a:pPr>
            <a:endParaRPr lang="en-US" sz="2200">
              <a:effectLst/>
              <a:latin typeface="+mj-lt"/>
              <a:ea typeface="Calibri" panose="020F0502020204030204" pitchFamily="34" charset="0"/>
            </a:endParaRPr>
          </a:p>
          <a:p>
            <a:endParaRPr lang="en-US" sz="2200"/>
          </a:p>
        </p:txBody>
      </p:sp>
      <p:pic>
        <p:nvPicPr>
          <p:cNvPr id="10" name="Picture Placeholder 21">
            <a:extLst>
              <a:ext uri="{FF2B5EF4-FFF2-40B4-BE49-F238E27FC236}">
                <a16:creationId xmlns:a16="http://schemas.microsoft.com/office/drawing/2014/main" id="{4DE913D5-4C93-4CC0-8687-C8EBE1A9B68C}"/>
              </a:ext>
            </a:extLst>
          </p:cNvPr>
          <p:cNvPicPr>
            <a:picLocks noChangeAspect="1"/>
          </p:cNvPicPr>
          <p:nvPr/>
        </p:nvPicPr>
        <p:blipFill>
          <a:blip r:embed="rId2">
            <a:extLst>
              <a:ext uri="{28A0092B-C50C-407E-A947-70E740481C1C}">
                <a14:useLocalDpi xmlns:a14="http://schemas.microsoft.com/office/drawing/2010/main" val="0"/>
              </a:ext>
            </a:extLst>
          </a:blip>
          <a:srcRect l="20756" r="20756"/>
          <a:stretch/>
        </p:blipFill>
        <p:spPr>
          <a:xfrm>
            <a:off x="6194823" y="26708"/>
            <a:ext cx="2946543" cy="1966242"/>
          </a:xfrm>
          <a:prstGeom prst="rect">
            <a:avLst/>
          </a:prstGeom>
        </p:spPr>
      </p:pic>
    </p:spTree>
    <p:extLst>
      <p:ext uri="{BB962C8B-B14F-4D97-AF65-F5344CB8AC3E}">
        <p14:creationId xmlns:p14="http://schemas.microsoft.com/office/powerpoint/2010/main" val="26509258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Placeholder 21" descr="A picture containing outdoor, building, city, resort&#10;&#10;Description automatically generated">
            <a:extLst>
              <a:ext uri="{FF2B5EF4-FFF2-40B4-BE49-F238E27FC236}">
                <a16:creationId xmlns:a16="http://schemas.microsoft.com/office/drawing/2014/main" id="{369B3C98-D635-413D-9F43-D047BD40BE0E}"/>
              </a:ext>
            </a:extLst>
          </p:cNvPr>
          <p:cNvPicPr>
            <a:picLocks noGrp="1" noChangeAspect="1"/>
          </p:cNvPicPr>
          <p:nvPr>
            <p:ph type="pic" sz="quarter" idx="18"/>
          </p:nvPr>
        </p:nvPicPr>
        <p:blipFill>
          <a:blip r:embed="rId2">
            <a:extLst>
              <a:ext uri="{28A0092B-C50C-407E-A947-70E740481C1C}">
                <a14:useLocalDpi xmlns:a14="http://schemas.microsoft.com/office/drawing/2010/main" val="0"/>
              </a:ext>
            </a:extLst>
          </a:blip>
          <a:srcRect l="15332" r="15332"/>
          <a:stretch>
            <a:fillRect/>
          </a:stretch>
        </p:blipFill>
        <p:spPr>
          <a:xfrm>
            <a:off x="6385649" y="587082"/>
            <a:ext cx="2391730" cy="2300241"/>
          </a:xfrm>
        </p:spPr>
      </p:pic>
      <p:sp>
        <p:nvSpPr>
          <p:cNvPr id="6" name="Title 5">
            <a:extLst>
              <a:ext uri="{FF2B5EF4-FFF2-40B4-BE49-F238E27FC236}">
                <a16:creationId xmlns:a16="http://schemas.microsoft.com/office/drawing/2014/main" id="{F1C6EA04-6D54-41D3-B0AC-AA802A5F413A}"/>
              </a:ext>
            </a:extLst>
          </p:cNvPr>
          <p:cNvSpPr>
            <a:spLocks noGrp="1"/>
          </p:cNvSpPr>
          <p:nvPr>
            <p:ph type="title"/>
          </p:nvPr>
        </p:nvSpPr>
        <p:spPr>
          <a:xfrm>
            <a:off x="489010" y="275401"/>
            <a:ext cx="4941478" cy="610863"/>
          </a:xfrm>
        </p:spPr>
        <p:txBody>
          <a:bodyPr/>
          <a:lstStyle/>
          <a:p>
            <a:r>
              <a:rPr lang="en-US"/>
              <a:t>Architecture </a:t>
            </a:r>
          </a:p>
        </p:txBody>
      </p:sp>
      <p:pic>
        <p:nvPicPr>
          <p:cNvPr id="28" name="Picture Placeholder 27" descr="A picture containing building, outdoor, resort, colonnade&#10;&#10;Description automatically generated">
            <a:extLst>
              <a:ext uri="{FF2B5EF4-FFF2-40B4-BE49-F238E27FC236}">
                <a16:creationId xmlns:a16="http://schemas.microsoft.com/office/drawing/2014/main" id="{F4852F7D-91F9-4068-8043-0D671B4BCB72}"/>
              </a:ext>
            </a:extLst>
          </p:cNvPr>
          <p:cNvPicPr>
            <a:picLocks noGrp="1" noChangeAspect="1"/>
          </p:cNvPicPr>
          <p:nvPr>
            <p:ph type="pic" sz="quarter" idx="27"/>
          </p:nvPr>
        </p:nvPicPr>
        <p:blipFill>
          <a:blip r:embed="rId3">
            <a:extLst>
              <a:ext uri="{28A0092B-C50C-407E-A947-70E740481C1C}">
                <a14:useLocalDpi xmlns:a14="http://schemas.microsoft.com/office/drawing/2010/main" val="0"/>
              </a:ext>
            </a:extLst>
          </a:blip>
          <a:srcRect l="15236" r="15236"/>
          <a:stretch>
            <a:fillRect/>
          </a:stretch>
        </p:blipFill>
        <p:spPr>
          <a:xfrm>
            <a:off x="6385649" y="3031061"/>
            <a:ext cx="2391730" cy="2300241"/>
          </a:xfrm>
        </p:spPr>
      </p:pic>
      <p:pic>
        <p:nvPicPr>
          <p:cNvPr id="30" name="Picture Placeholder 29" descr="A picture containing indoor, floor, ceiling, room&#10;&#10;Description automatically generated">
            <a:extLst>
              <a:ext uri="{FF2B5EF4-FFF2-40B4-BE49-F238E27FC236}">
                <a16:creationId xmlns:a16="http://schemas.microsoft.com/office/drawing/2014/main" id="{C61424D6-18DF-4CBC-9FCE-C8A5EBFC0CBD}"/>
              </a:ext>
            </a:extLst>
          </p:cNvPr>
          <p:cNvPicPr>
            <a:picLocks noGrp="1" noChangeAspect="1"/>
          </p:cNvPicPr>
          <p:nvPr>
            <p:ph type="pic" sz="quarter" idx="30"/>
          </p:nvPr>
        </p:nvPicPr>
        <p:blipFill>
          <a:blip r:embed="rId4">
            <a:extLst>
              <a:ext uri="{28A0092B-C50C-407E-A947-70E740481C1C}">
                <a14:useLocalDpi xmlns:a14="http://schemas.microsoft.com/office/drawing/2010/main" val="0"/>
              </a:ext>
            </a:extLst>
          </a:blip>
          <a:srcRect l="15304" r="15304"/>
          <a:stretch>
            <a:fillRect/>
          </a:stretch>
        </p:blipFill>
        <p:spPr>
          <a:xfrm>
            <a:off x="8902652" y="3031061"/>
            <a:ext cx="2391729" cy="2300240"/>
          </a:xfrm>
        </p:spPr>
      </p:pic>
      <p:pic>
        <p:nvPicPr>
          <p:cNvPr id="26" name="Picture Placeholder 25" descr="A room with tables and chairs&#10;&#10;Description automatically generated with low confidence">
            <a:extLst>
              <a:ext uri="{FF2B5EF4-FFF2-40B4-BE49-F238E27FC236}">
                <a16:creationId xmlns:a16="http://schemas.microsoft.com/office/drawing/2014/main" id="{633CBD61-7232-4087-B9AB-3F9A7B316D94}"/>
              </a:ext>
            </a:extLst>
          </p:cNvPr>
          <p:cNvPicPr>
            <a:picLocks noGrp="1" noChangeAspect="1"/>
          </p:cNvPicPr>
          <p:nvPr>
            <p:ph type="pic" sz="quarter" idx="37"/>
          </p:nvPr>
        </p:nvPicPr>
        <p:blipFill>
          <a:blip r:embed="rId5">
            <a:extLst>
              <a:ext uri="{28A0092B-C50C-407E-A947-70E740481C1C}">
                <a14:useLocalDpi xmlns:a14="http://schemas.microsoft.com/office/drawing/2010/main" val="0"/>
              </a:ext>
            </a:extLst>
          </a:blip>
          <a:srcRect l="15295" r="15295"/>
          <a:stretch>
            <a:fillRect/>
          </a:stretch>
        </p:blipFill>
        <p:spPr>
          <a:xfrm>
            <a:off x="8902651" y="587082"/>
            <a:ext cx="2391729" cy="2300240"/>
          </a:xfrm>
        </p:spPr>
      </p:pic>
      <p:sp>
        <p:nvSpPr>
          <p:cNvPr id="33" name="Text Placeholder 7">
            <a:extLst>
              <a:ext uri="{FF2B5EF4-FFF2-40B4-BE49-F238E27FC236}">
                <a16:creationId xmlns:a16="http://schemas.microsoft.com/office/drawing/2014/main" id="{9E55A097-EE95-4730-B25E-10D648F8301A}"/>
              </a:ext>
            </a:extLst>
          </p:cNvPr>
          <p:cNvSpPr>
            <a:spLocks noGrp="1"/>
          </p:cNvSpPr>
          <p:nvPr>
            <p:ph type="body" sz="quarter" idx="12"/>
          </p:nvPr>
        </p:nvSpPr>
        <p:spPr>
          <a:xfrm>
            <a:off x="489010" y="1009784"/>
            <a:ext cx="2956624" cy="1696570"/>
          </a:xfrm>
        </p:spPr>
        <p:txBody>
          <a:bodyPr vert="horz" lIns="0" tIns="0" rIns="0" bIns="0" rtlCol="0" anchor="t">
            <a:noAutofit/>
          </a:bodyPr>
          <a:lstStyle/>
          <a:p>
            <a:pPr>
              <a:spcBef>
                <a:spcPts val="600"/>
              </a:spcBef>
              <a:spcAft>
                <a:spcPts val="600"/>
              </a:spcAft>
            </a:pPr>
            <a:r>
              <a:rPr lang="en-US" sz="2200">
                <a:latin typeface="+mj-lt"/>
              </a:rPr>
              <a:t>Tools/Skills</a:t>
            </a:r>
            <a:endParaRPr lang="en-US" sz="2200">
              <a:effectLst/>
              <a:latin typeface="+mj-lt"/>
              <a:ea typeface="Times New Roman" panose="02020603050405020304" pitchFamily="18" charset="0"/>
            </a:endParaRPr>
          </a:p>
          <a:p>
            <a:pPr marL="171450" indent="-171450">
              <a:lnSpc>
                <a:spcPct val="100000"/>
              </a:lnSpc>
              <a:spcBef>
                <a:spcPts val="0"/>
              </a:spcBef>
              <a:spcAft>
                <a:spcPts val="600"/>
              </a:spcAft>
              <a:buFont typeface="Arial" panose="020B0604020202020204" pitchFamily="34" charset="0"/>
              <a:buChar char="•"/>
            </a:pPr>
            <a:r>
              <a:rPr lang="en-US" sz="2200">
                <a:effectLst/>
                <a:ea typeface="Calibri" panose="020F0502020204030204" pitchFamily="34" charset="0"/>
              </a:rPr>
              <a:t>Architects</a:t>
            </a:r>
            <a:r>
              <a:rPr lang="en-US" sz="2200">
                <a:ea typeface="Calibri" panose="020F0502020204030204" pitchFamily="34" charset="0"/>
              </a:rPr>
              <a:t> </a:t>
            </a:r>
            <a:r>
              <a:rPr lang="en-US" sz="2200">
                <a:effectLst/>
                <a:ea typeface="Calibri" panose="020F0502020204030204" pitchFamily="34" charset="0"/>
              </a:rPr>
              <a:t>are problem solvers</a:t>
            </a:r>
            <a:r>
              <a:rPr lang="en-US" sz="2200">
                <a:ea typeface="Calibri" panose="020F0502020204030204" pitchFamily="34" charset="0"/>
              </a:rPr>
              <a:t> and enjoy</a:t>
            </a:r>
            <a:r>
              <a:rPr lang="en-US" sz="2200">
                <a:effectLst/>
                <a:ea typeface="Calibri" panose="020F0502020204030204" pitchFamily="34" charset="0"/>
              </a:rPr>
              <a:t> puzzles.</a:t>
            </a:r>
          </a:p>
          <a:p>
            <a:pPr marL="171450" indent="-171450">
              <a:lnSpc>
                <a:spcPct val="100000"/>
              </a:lnSpc>
              <a:spcBef>
                <a:spcPts val="0"/>
              </a:spcBef>
              <a:spcAft>
                <a:spcPts val="600"/>
              </a:spcAft>
              <a:buFont typeface="Arial" panose="020B0604020202020204" pitchFamily="34" charset="0"/>
              <a:buChar char="•"/>
            </a:pPr>
            <a:r>
              <a:rPr lang="en-US" sz="2200">
                <a:ea typeface="Calibri" panose="020F0502020204030204" pitchFamily="34" charset="0"/>
              </a:rPr>
              <a:t>Have a</a:t>
            </a:r>
            <a:r>
              <a:rPr lang="en-US" sz="2200">
                <a:effectLst/>
                <a:ea typeface="Calibri" panose="020F0502020204030204" pitchFamily="34" charset="0"/>
              </a:rPr>
              <a:t> desire to never stop learning. You’ll learn something new every day even when you have years of experience.</a:t>
            </a:r>
            <a:r>
              <a:rPr lang="en-US" sz="2200">
                <a:ea typeface="Calibri" panose="020F0502020204030204" pitchFamily="34" charset="0"/>
              </a:rPr>
              <a:t> </a:t>
            </a:r>
            <a:endParaRPr lang="en-US" sz="2200">
              <a:effectLst/>
              <a:ea typeface="Calibri" panose="020F0502020204030204" pitchFamily="34" charset="0"/>
            </a:endParaRPr>
          </a:p>
        </p:txBody>
      </p:sp>
      <p:sp>
        <p:nvSpPr>
          <p:cNvPr id="34" name="TextBox 33">
            <a:extLst>
              <a:ext uri="{FF2B5EF4-FFF2-40B4-BE49-F238E27FC236}">
                <a16:creationId xmlns:a16="http://schemas.microsoft.com/office/drawing/2014/main" id="{6EB44BE9-6488-410D-998C-4BB73164959E}"/>
              </a:ext>
            </a:extLst>
          </p:cNvPr>
          <p:cNvSpPr txBox="1"/>
          <p:nvPr/>
        </p:nvSpPr>
        <p:spPr>
          <a:xfrm>
            <a:off x="3604347" y="5616475"/>
            <a:ext cx="2236690" cy="1123384"/>
          </a:xfrm>
          <a:prstGeom prst="rect">
            <a:avLst/>
          </a:prstGeom>
          <a:noFill/>
        </p:spPr>
        <p:txBody>
          <a:bodyPr wrap="square" lIns="91440" tIns="0" rIns="91440" bIns="45720" anchor="t">
            <a:spAutoFit/>
          </a:bodyPr>
          <a:lstStyle/>
          <a:p>
            <a:pPr marR="0" lvl="0">
              <a:spcAft>
                <a:spcPts val="600"/>
              </a:spcAft>
            </a:pPr>
            <a:r>
              <a:rPr lang="en-US" sz="2000">
                <a:solidFill>
                  <a:schemeClr val="bg1"/>
                </a:solidFill>
                <a:effectLst/>
                <a:latin typeface="+mj-lt"/>
                <a:ea typeface="Times New Roman" panose="02020603050405020304" pitchFamily="18" charset="0"/>
              </a:rPr>
              <a:t>Resources</a:t>
            </a:r>
          </a:p>
          <a:p>
            <a:pPr marL="171450" marR="0" lvl="0" indent="-171450">
              <a:spcAft>
                <a:spcPts val="600"/>
              </a:spcAft>
              <a:buFont typeface="Arial" panose="020B0604020202020204" pitchFamily="34" charset="0"/>
              <a:buChar char="•"/>
            </a:pPr>
            <a:r>
              <a:rPr lang="en-US" sz="2000">
                <a:solidFill>
                  <a:schemeClr val="bg1"/>
                </a:solidFill>
                <a:effectLst/>
                <a:ea typeface="Calibri" panose="020F0502020204030204" pitchFamily="34" charset="0"/>
              </a:rPr>
              <a:t>NCARB.org</a:t>
            </a:r>
          </a:p>
          <a:p>
            <a:pPr marL="171450" indent="-171450">
              <a:spcAft>
                <a:spcPts val="600"/>
              </a:spcAft>
              <a:buFont typeface="Arial" panose="020B0604020202020204" pitchFamily="34" charset="0"/>
              <a:buChar char="•"/>
            </a:pPr>
            <a:r>
              <a:rPr lang="en-US" sz="2000">
                <a:solidFill>
                  <a:schemeClr val="bg1"/>
                </a:solidFill>
                <a:effectLst/>
                <a:ea typeface="Times New Roman" panose="02020603050405020304" pitchFamily="18" charset="0"/>
              </a:rPr>
              <a:t>ArchDaily.com</a:t>
            </a:r>
            <a:endParaRPr lang="en-US" sz="2000">
              <a:solidFill>
                <a:schemeClr val="bg1"/>
              </a:solidFill>
              <a:effectLst/>
              <a:ea typeface="Calibri" panose="020F0502020204030204" pitchFamily="34" charset="0"/>
            </a:endParaRPr>
          </a:p>
        </p:txBody>
      </p:sp>
      <p:sp>
        <p:nvSpPr>
          <p:cNvPr id="35" name="TextBox 34">
            <a:extLst>
              <a:ext uri="{FF2B5EF4-FFF2-40B4-BE49-F238E27FC236}">
                <a16:creationId xmlns:a16="http://schemas.microsoft.com/office/drawing/2014/main" id="{477AEB61-FD4B-4927-BD78-CE66B14E59B8}"/>
              </a:ext>
            </a:extLst>
          </p:cNvPr>
          <p:cNvSpPr txBox="1"/>
          <p:nvPr/>
        </p:nvSpPr>
        <p:spPr>
          <a:xfrm>
            <a:off x="3450815" y="935183"/>
            <a:ext cx="2963840" cy="4570482"/>
          </a:xfrm>
          <a:prstGeom prst="rect">
            <a:avLst/>
          </a:prstGeom>
          <a:noFill/>
        </p:spPr>
        <p:txBody>
          <a:bodyPr wrap="square" lIns="91440" tIns="45720" rIns="91440" bIns="45720" anchor="t">
            <a:spAutoFit/>
          </a:bodyPr>
          <a:lstStyle/>
          <a:p>
            <a:pPr marR="0" lvl="0">
              <a:spcBef>
                <a:spcPts val="0"/>
              </a:spcBef>
              <a:spcAft>
                <a:spcPts val="600"/>
              </a:spcAft>
            </a:pPr>
            <a:r>
              <a:rPr lang="en-US" sz="2200">
                <a:solidFill>
                  <a:schemeClr val="bg1"/>
                </a:solidFill>
                <a:effectLst/>
                <a:latin typeface="+mj-lt"/>
                <a:ea typeface="Times New Roman" panose="02020603050405020304" pitchFamily="18" charset="0"/>
              </a:rPr>
              <a:t>Advice</a:t>
            </a:r>
          </a:p>
          <a:p>
            <a:pPr marL="171450" indent="-171450">
              <a:buFont typeface="Arial" panose="020B0604020202020204" pitchFamily="34" charset="0"/>
              <a:buChar char="•"/>
            </a:pPr>
            <a:r>
              <a:rPr lang="en-US" sz="2200">
                <a:solidFill>
                  <a:schemeClr val="bg1"/>
                </a:solidFill>
                <a:effectLst/>
                <a:ea typeface="Times New Roman" panose="02020603050405020304" pitchFamily="18" charset="0"/>
              </a:rPr>
              <a:t>Architecture </a:t>
            </a:r>
            <a:r>
              <a:rPr lang="en-US" sz="2200">
                <a:solidFill>
                  <a:schemeClr val="bg1"/>
                </a:solidFill>
                <a:ea typeface="Times New Roman" panose="02020603050405020304" pitchFamily="18" charset="0"/>
              </a:rPr>
              <a:t>has</a:t>
            </a:r>
            <a:r>
              <a:rPr lang="en-US" sz="2200">
                <a:solidFill>
                  <a:schemeClr val="bg1"/>
                </a:solidFill>
                <a:effectLst/>
                <a:ea typeface="Times New Roman" panose="02020603050405020304" pitchFamily="18" charset="0"/>
              </a:rPr>
              <a:t> many different avenues in which </a:t>
            </a:r>
            <a:r>
              <a:rPr lang="en-US" sz="2200">
                <a:solidFill>
                  <a:schemeClr val="bg1"/>
                </a:solidFill>
                <a:ea typeface="Times New Roman" panose="02020603050405020304" pitchFamily="18" charset="0"/>
              </a:rPr>
              <a:t>you</a:t>
            </a:r>
            <a:r>
              <a:rPr lang="en-US" sz="2200">
                <a:solidFill>
                  <a:schemeClr val="bg1"/>
                </a:solidFill>
                <a:effectLst/>
                <a:ea typeface="Times New Roman" panose="02020603050405020304" pitchFamily="18" charset="0"/>
              </a:rPr>
              <a:t> can work, all centered around designing built solutions for problems people have. If you’re interested in designing, building, or</a:t>
            </a:r>
            <a:r>
              <a:rPr lang="en-US" sz="2200">
                <a:solidFill>
                  <a:schemeClr val="bg1"/>
                </a:solidFill>
                <a:ea typeface="Times New Roman" panose="02020603050405020304" pitchFamily="18" charset="0"/>
              </a:rPr>
              <a:t> problems-solving, it is a good career</a:t>
            </a:r>
            <a:r>
              <a:rPr lang="en-US" sz="2200">
                <a:solidFill>
                  <a:schemeClr val="bg1"/>
                </a:solidFill>
                <a:effectLst/>
                <a:ea typeface="Times New Roman" panose="02020603050405020304" pitchFamily="18" charset="0"/>
              </a:rPr>
              <a:t>.</a:t>
            </a:r>
            <a:r>
              <a:rPr lang="en-US" sz="2200">
                <a:solidFill>
                  <a:schemeClr val="bg1"/>
                </a:solidFill>
                <a:ea typeface="Times New Roman" panose="02020603050405020304" pitchFamily="18" charset="0"/>
              </a:rPr>
              <a:t> </a:t>
            </a:r>
            <a:endParaRPr lang="en-US" sz="1200">
              <a:solidFill>
                <a:schemeClr val="bg1"/>
              </a:solidFill>
              <a:effectLst/>
              <a:ea typeface="Calibri" panose="020F0502020204030204" pitchFamily="34" charset="0"/>
            </a:endParaRPr>
          </a:p>
        </p:txBody>
      </p:sp>
    </p:spTree>
    <p:extLst>
      <p:ext uri="{BB962C8B-B14F-4D97-AF65-F5344CB8AC3E}">
        <p14:creationId xmlns:p14="http://schemas.microsoft.com/office/powerpoint/2010/main" val="18294441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7E0CD75-4E83-8955-87EC-039448154C73}"/>
              </a:ext>
            </a:extLst>
          </p:cNvPr>
          <p:cNvSpPr>
            <a:spLocks noGrp="1"/>
          </p:cNvSpPr>
          <p:nvPr>
            <p:ph type="body" sz="quarter" idx="10"/>
          </p:nvPr>
        </p:nvSpPr>
        <p:spPr>
          <a:xfrm>
            <a:off x="962659" y="1981199"/>
            <a:ext cx="5250480" cy="3317375"/>
          </a:xfrm>
        </p:spPr>
        <p:txBody>
          <a:bodyPr vert="horz" lIns="91440" tIns="45720" rIns="91440" bIns="45720" rtlCol="0" anchor="t">
            <a:normAutofit lnSpcReduction="10000"/>
          </a:bodyPr>
          <a:lstStyle/>
          <a:p>
            <a:pPr marL="0">
              <a:buFont typeface="Arial,Sans-Serif" panose="05000000000000000000" pitchFamily="2" charset="2"/>
              <a:buChar char="•"/>
            </a:pPr>
            <a:r>
              <a:rPr lang="en-US" sz="1900"/>
              <a:t>Engineering oversight essential to the success of any construction project</a:t>
            </a:r>
          </a:p>
          <a:p>
            <a:pPr marL="0">
              <a:buFont typeface="Arial,Sans-Serif" panose="05000000000000000000" pitchFamily="2" charset="2"/>
              <a:buChar char="•"/>
            </a:pPr>
            <a:r>
              <a:rPr lang="en-US" sz="1900"/>
              <a:t>Monitors &amp; documents quality of work, protecting owner investment:</a:t>
            </a:r>
          </a:p>
          <a:p>
            <a:pPr marL="457200" lvl="1">
              <a:buFont typeface="Arial,Sans-Serif" panose="05000000000000000000" pitchFamily="2" charset="2"/>
              <a:buChar char="•"/>
            </a:pPr>
            <a:r>
              <a:rPr lang="en-US" sz="1500"/>
              <a:t>Material quality</a:t>
            </a:r>
          </a:p>
          <a:p>
            <a:pPr marL="457200" lvl="1">
              <a:buFont typeface="Arial,Sans-Serif" panose="05000000000000000000" pitchFamily="2" charset="2"/>
              <a:buChar char="•"/>
            </a:pPr>
            <a:r>
              <a:rPr lang="en-US" sz="1500"/>
              <a:t>Workmanship</a:t>
            </a:r>
          </a:p>
          <a:p>
            <a:pPr marL="457200" lvl="1">
              <a:buFont typeface="Arial,Sans-Serif" panose="05000000000000000000" pitchFamily="2" charset="2"/>
              <a:buChar char="•"/>
            </a:pPr>
            <a:r>
              <a:rPr lang="en-US" sz="1500"/>
              <a:t>Safety</a:t>
            </a:r>
          </a:p>
          <a:p>
            <a:pPr marL="0">
              <a:buFont typeface="Arial,Sans-Serif" panose="05000000000000000000" pitchFamily="2" charset="2"/>
              <a:buChar char="•"/>
            </a:pPr>
            <a:r>
              <a:rPr lang="en-US" sz="1900"/>
              <a:t>Teams consist of engineers, technicians &amp; document control specialists</a:t>
            </a:r>
          </a:p>
          <a:p>
            <a:pPr marL="0">
              <a:buFont typeface="Arial,Sans-Serif" panose="05000000000000000000" pitchFamily="2" charset="2"/>
              <a:buChar char="•"/>
            </a:pPr>
            <a:r>
              <a:rPr lang="en-US" sz="1900"/>
              <a:t>Team works together to develop real time and hands on solutions to construction project issues</a:t>
            </a:r>
          </a:p>
        </p:txBody>
      </p:sp>
      <p:sp>
        <p:nvSpPr>
          <p:cNvPr id="2" name="Title 1">
            <a:extLst>
              <a:ext uri="{FF2B5EF4-FFF2-40B4-BE49-F238E27FC236}">
                <a16:creationId xmlns:a16="http://schemas.microsoft.com/office/drawing/2014/main" id="{7A54A4FE-F818-A161-8C3A-4641C26C333F}"/>
              </a:ext>
            </a:extLst>
          </p:cNvPr>
          <p:cNvSpPr>
            <a:spLocks noGrp="1"/>
          </p:cNvSpPr>
          <p:nvPr>
            <p:ph type="title"/>
          </p:nvPr>
        </p:nvSpPr>
        <p:spPr/>
        <p:txBody>
          <a:bodyPr vert="horz" lIns="91440" tIns="45720" rIns="91440" bIns="45720" rtlCol="0" anchor="ctr">
            <a:normAutofit fontScale="90000"/>
          </a:bodyPr>
          <a:lstStyle/>
          <a:p>
            <a:r>
              <a:rPr lang="en-US" kern="1200">
                <a:solidFill>
                  <a:schemeClr val="bg1"/>
                </a:solidFill>
                <a:latin typeface="+mj-lt"/>
                <a:ea typeface="+mj-ea"/>
                <a:cs typeface="+mj-cs"/>
              </a:rPr>
              <a:t>Construction Oversight</a:t>
            </a:r>
          </a:p>
        </p:txBody>
      </p:sp>
      <p:sp>
        <p:nvSpPr>
          <p:cNvPr id="7" name="Date Placeholder 6">
            <a:extLst>
              <a:ext uri="{FF2B5EF4-FFF2-40B4-BE49-F238E27FC236}">
                <a16:creationId xmlns:a16="http://schemas.microsoft.com/office/drawing/2014/main" id="{7B1E431E-85B5-53E4-2A49-F9B6ACD76CB3}"/>
              </a:ext>
            </a:extLst>
          </p:cNvPr>
          <p:cNvSpPr>
            <a:spLocks noGrp="1"/>
          </p:cNvSpPr>
          <p:nvPr>
            <p:ph type="dt" sz="half" idx="11"/>
          </p:nvPr>
        </p:nvSpPr>
        <p:spPr/>
        <p:txBody>
          <a:bodyPr vert="horz" lIns="91440" tIns="45720" rIns="91440" bIns="45720" rtlCol="0" anchor="ctr">
            <a:normAutofit lnSpcReduction="10000"/>
          </a:bodyPr>
          <a:lstStyle/>
          <a:p>
            <a:pPr>
              <a:spcAft>
                <a:spcPts val="600"/>
              </a:spcAft>
            </a:pPr>
            <a:fld id="{6FCA8E82-58CD-E045-8B98-B7A85B79B752}" type="datetime4">
              <a:rPr lang="en-US" sz="1100">
                <a:solidFill>
                  <a:schemeClr val="tx1">
                    <a:alpha val="80000"/>
                  </a:schemeClr>
                </a:solidFill>
              </a:rPr>
              <a:pPr>
                <a:spcAft>
                  <a:spcPts val="600"/>
                </a:spcAft>
              </a:pPr>
              <a:t>February 9, 2024</a:t>
            </a:fld>
            <a:endParaRPr lang="en-US" sz="1100">
              <a:solidFill>
                <a:schemeClr val="tx1">
                  <a:alpha val="80000"/>
                </a:schemeClr>
              </a:solidFill>
            </a:endParaRPr>
          </a:p>
        </p:txBody>
      </p:sp>
      <p:sp>
        <p:nvSpPr>
          <p:cNvPr id="8" name="Footer Placeholder 7">
            <a:extLst>
              <a:ext uri="{FF2B5EF4-FFF2-40B4-BE49-F238E27FC236}">
                <a16:creationId xmlns:a16="http://schemas.microsoft.com/office/drawing/2014/main" id="{BEFEA490-A39F-008D-6593-19A54D73B6C8}"/>
              </a:ext>
            </a:extLst>
          </p:cNvPr>
          <p:cNvSpPr>
            <a:spLocks noGrp="1"/>
          </p:cNvSpPr>
          <p:nvPr>
            <p:ph type="ftr" sz="quarter" idx="12"/>
          </p:nvPr>
        </p:nvSpPr>
        <p:spPr/>
        <p:txBody>
          <a:bodyPr vert="horz" lIns="91440" tIns="45720" rIns="91440" bIns="45720" rtlCol="0" anchor="ctr">
            <a:normAutofit lnSpcReduction="10000"/>
          </a:bodyPr>
          <a:lstStyle/>
          <a:p>
            <a:pPr algn="l">
              <a:spcAft>
                <a:spcPts val="600"/>
              </a:spcAft>
            </a:pPr>
            <a:r>
              <a:rPr lang="en-US" sz="1100" kern="1200">
                <a:solidFill>
                  <a:schemeClr val="tx1">
                    <a:alpha val="80000"/>
                  </a:schemeClr>
                </a:solidFill>
                <a:latin typeface="+mn-lt"/>
                <a:ea typeface="+mn-ea"/>
                <a:cs typeface="+mn-cs"/>
              </a:rPr>
              <a:t>Footer</a:t>
            </a:r>
            <a:endParaRPr lang="en-US" sz="1100" b="0" kern="1200">
              <a:solidFill>
                <a:schemeClr val="tx1">
                  <a:alpha val="80000"/>
                </a:schemeClr>
              </a:solidFill>
              <a:latin typeface="+mn-lt"/>
              <a:ea typeface="+mn-ea"/>
              <a:cs typeface="+mn-cs"/>
            </a:endParaRPr>
          </a:p>
        </p:txBody>
      </p:sp>
      <p:pic>
        <p:nvPicPr>
          <p:cNvPr id="13" name="Picture 12">
            <a:extLst>
              <a:ext uri="{FF2B5EF4-FFF2-40B4-BE49-F238E27FC236}">
                <a16:creationId xmlns:a16="http://schemas.microsoft.com/office/drawing/2014/main" id="{6B2EEC7C-706E-4FDB-BA80-8147FCF81345}"/>
              </a:ext>
            </a:extLst>
          </p:cNvPr>
          <p:cNvPicPr>
            <a:picLocks noChangeAspect="1"/>
          </p:cNvPicPr>
          <p:nvPr/>
        </p:nvPicPr>
        <p:blipFill rotWithShape="1">
          <a:blip r:embed="rId2"/>
          <a:srcRect l="17728" r="18272"/>
          <a:stretch/>
        </p:blipFill>
        <p:spPr>
          <a:xfrm>
            <a:off x="6130149" y="494080"/>
            <a:ext cx="1691640" cy="1691640"/>
          </a:xfrm>
          <a:custGeom>
            <a:avLst/>
            <a:gdLst/>
            <a:ahLst/>
            <a:cxnLst/>
            <a:rect l="l" t="t" r="r" b="b"/>
            <a:pathLst>
              <a:path w="1956816" h="1956816">
                <a:moveTo>
                  <a:pt x="978408" y="0"/>
                </a:moveTo>
                <a:cubicBezTo>
                  <a:pt x="1518768" y="0"/>
                  <a:pt x="1956816" y="438048"/>
                  <a:pt x="1956816" y="978408"/>
                </a:cubicBezTo>
                <a:cubicBezTo>
                  <a:pt x="1956816" y="1518768"/>
                  <a:pt x="1518768" y="1956816"/>
                  <a:pt x="978408" y="1956816"/>
                </a:cubicBezTo>
                <a:cubicBezTo>
                  <a:pt x="438048" y="1956816"/>
                  <a:pt x="0" y="1518768"/>
                  <a:pt x="0" y="978408"/>
                </a:cubicBezTo>
                <a:cubicBezTo>
                  <a:pt x="0" y="438048"/>
                  <a:pt x="438048" y="0"/>
                  <a:pt x="978408" y="0"/>
                </a:cubicBezTo>
                <a:close/>
              </a:path>
            </a:pathLst>
          </a:custGeom>
        </p:spPr>
      </p:pic>
      <p:sp>
        <p:nvSpPr>
          <p:cNvPr id="11" name="Text Placeholder 1">
            <a:extLst>
              <a:ext uri="{FF2B5EF4-FFF2-40B4-BE49-F238E27FC236}">
                <a16:creationId xmlns:a16="http://schemas.microsoft.com/office/drawing/2014/main" id="{F2D3D0B8-3464-81DB-38AC-44CF6F117017}"/>
              </a:ext>
            </a:extLst>
          </p:cNvPr>
          <p:cNvSpPr txBox="1">
            <a:spLocks/>
          </p:cNvSpPr>
          <p:nvPr/>
        </p:nvSpPr>
        <p:spPr>
          <a:xfrm>
            <a:off x="1386199" y="3431140"/>
            <a:ext cx="5643636" cy="318302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Wingdings" panose="05000000000000000000" pitchFamily="2" charset="2"/>
              <a:buChar char="§"/>
              <a:defRPr sz="28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buFont typeface="Arial" panose="020B0604020202020204" pitchFamily="34" charset="0"/>
              <a:buChar char="•"/>
            </a:pPr>
            <a:endParaRPr lang="en-US" sz="2000">
              <a:cs typeface="Arial"/>
            </a:endParaRPr>
          </a:p>
        </p:txBody>
      </p:sp>
      <p:pic>
        <p:nvPicPr>
          <p:cNvPr id="15" name="Picture 14" descr="A group of men wearing safety vests working on a construction site&#10;&#10;Description automatically generated with low confidence">
            <a:extLst>
              <a:ext uri="{FF2B5EF4-FFF2-40B4-BE49-F238E27FC236}">
                <a16:creationId xmlns:a16="http://schemas.microsoft.com/office/drawing/2014/main" id="{5CD59A6F-37D5-4A8E-8A33-6D634651EEE6}"/>
              </a:ext>
            </a:extLst>
          </p:cNvPr>
          <p:cNvPicPr>
            <a:picLocks noChangeAspect="1"/>
          </p:cNvPicPr>
          <p:nvPr/>
        </p:nvPicPr>
        <p:blipFill rotWithShape="1">
          <a:blip r:embed="rId3">
            <a:extLst>
              <a:ext uri="{28A0092B-C50C-407E-A947-70E740481C1C}">
                <a14:useLocalDpi xmlns:a14="http://schemas.microsoft.com/office/drawing/2010/main" val="0"/>
              </a:ext>
            </a:extLst>
          </a:blip>
          <a:srcRect l="4755" r="28494" b="-2"/>
          <a:stretch/>
        </p:blipFill>
        <p:spPr>
          <a:xfrm>
            <a:off x="6850072" y="2560320"/>
            <a:ext cx="2743200" cy="2743200"/>
          </a:xfrm>
          <a:custGeom>
            <a:avLst/>
            <a:gdLst/>
            <a:ahLst/>
            <a:cxnLst/>
            <a:rect l="l" t="t" r="r" b="b"/>
            <a:pathLst>
              <a:path w="2834640" h="2834640">
                <a:moveTo>
                  <a:pt x="1417320" y="0"/>
                </a:moveTo>
                <a:cubicBezTo>
                  <a:pt x="2200084" y="0"/>
                  <a:pt x="2834640" y="634556"/>
                  <a:pt x="2834640" y="1417320"/>
                </a:cubicBezTo>
                <a:cubicBezTo>
                  <a:pt x="2834640" y="2200084"/>
                  <a:pt x="2200084" y="2834640"/>
                  <a:pt x="1417320" y="2834640"/>
                </a:cubicBezTo>
                <a:cubicBezTo>
                  <a:pt x="634556" y="2834640"/>
                  <a:pt x="0" y="2200084"/>
                  <a:pt x="0" y="1417320"/>
                </a:cubicBezTo>
                <a:cubicBezTo>
                  <a:pt x="0" y="634556"/>
                  <a:pt x="634556" y="0"/>
                  <a:pt x="1417320" y="0"/>
                </a:cubicBezTo>
                <a:close/>
              </a:path>
            </a:pathLst>
          </a:custGeom>
        </p:spPr>
      </p:pic>
      <p:pic>
        <p:nvPicPr>
          <p:cNvPr id="10" name="Picture 9" descr="A picture containing sky, outdoor, building, bridge&#10;&#10;Description automatically generated">
            <a:extLst>
              <a:ext uri="{FF2B5EF4-FFF2-40B4-BE49-F238E27FC236}">
                <a16:creationId xmlns:a16="http://schemas.microsoft.com/office/drawing/2014/main" id="{98DAC3E1-D9EB-4BFB-A778-CD7981963AFB}"/>
              </a:ext>
            </a:extLst>
          </p:cNvPr>
          <p:cNvPicPr>
            <a:picLocks noChangeAspect="1"/>
          </p:cNvPicPr>
          <p:nvPr/>
        </p:nvPicPr>
        <p:blipFill rotWithShape="1">
          <a:blip r:embed="rId4">
            <a:extLst>
              <a:ext uri="{28A0092B-C50C-407E-A947-70E740481C1C}">
                <a14:useLocalDpi xmlns:a14="http://schemas.microsoft.com/office/drawing/2010/main" val="0"/>
              </a:ext>
            </a:extLst>
          </a:blip>
          <a:srcRect l="13839" r="1" b="1"/>
          <a:stretch/>
        </p:blipFill>
        <p:spPr>
          <a:xfrm>
            <a:off x="8278624" y="2"/>
            <a:ext cx="3913376" cy="3281569"/>
          </a:xfrm>
          <a:custGeom>
            <a:avLst/>
            <a:gdLst/>
            <a:ahLst/>
            <a:cxnLst/>
            <a:rect l="l" t="t" r="r" b="b"/>
            <a:pathLst>
              <a:path w="3913376" h="3281569">
                <a:moveTo>
                  <a:pt x="267865" y="0"/>
                </a:moveTo>
                <a:lnTo>
                  <a:pt x="3913376" y="0"/>
                </a:lnTo>
                <a:lnTo>
                  <a:pt x="3913376" y="2499938"/>
                </a:lnTo>
                <a:lnTo>
                  <a:pt x="3794714" y="2630499"/>
                </a:lnTo>
                <a:cubicBezTo>
                  <a:pt x="3392450" y="3032763"/>
                  <a:pt x="2836727" y="3281569"/>
                  <a:pt x="2222892" y="3281569"/>
                </a:cubicBezTo>
                <a:cubicBezTo>
                  <a:pt x="995223" y="3281569"/>
                  <a:pt x="0" y="2286346"/>
                  <a:pt x="0" y="1058677"/>
                </a:cubicBezTo>
                <a:cubicBezTo>
                  <a:pt x="0" y="751760"/>
                  <a:pt x="62202" y="459370"/>
                  <a:pt x="174686" y="193427"/>
                </a:cubicBezTo>
                <a:close/>
              </a:path>
            </a:pathLst>
          </a:custGeom>
        </p:spPr>
      </p:pic>
      <p:pic>
        <p:nvPicPr>
          <p:cNvPr id="12" name="Picture 11" descr="A picture containing outdoor&#10;&#10;Description automatically generated">
            <a:extLst>
              <a:ext uri="{FF2B5EF4-FFF2-40B4-BE49-F238E27FC236}">
                <a16:creationId xmlns:a16="http://schemas.microsoft.com/office/drawing/2014/main" id="{95A9C99C-F69B-4D54-A31A-2E7D7846B3A5}"/>
              </a:ext>
            </a:extLst>
          </p:cNvPr>
          <p:cNvPicPr>
            <a:picLocks noChangeAspect="1"/>
          </p:cNvPicPr>
          <p:nvPr/>
        </p:nvPicPr>
        <p:blipFill rotWithShape="1">
          <a:blip r:embed="rId5">
            <a:extLst>
              <a:ext uri="{28A0092B-C50C-407E-A947-70E740481C1C}">
                <a14:useLocalDpi xmlns:a14="http://schemas.microsoft.com/office/drawing/2010/main" val="0"/>
              </a:ext>
            </a:extLst>
          </a:blip>
          <a:srcRect l="7127" r="27290" b="4"/>
          <a:stretch/>
        </p:blipFill>
        <p:spPr>
          <a:xfrm>
            <a:off x="9009416" y="4131546"/>
            <a:ext cx="3178912" cy="2726454"/>
          </a:xfrm>
          <a:custGeom>
            <a:avLst/>
            <a:gdLst/>
            <a:ahLst/>
            <a:cxnLst/>
            <a:rect l="l" t="t" r="r" b="b"/>
            <a:pathLst>
              <a:path w="3178912" h="2726454">
                <a:moveTo>
                  <a:pt x="1837818" y="0"/>
                </a:moveTo>
                <a:cubicBezTo>
                  <a:pt x="2345318" y="0"/>
                  <a:pt x="2804772" y="205705"/>
                  <a:pt x="3137352" y="538285"/>
                </a:cubicBezTo>
                <a:lnTo>
                  <a:pt x="3178912" y="584013"/>
                </a:lnTo>
                <a:lnTo>
                  <a:pt x="3178912" y="2726454"/>
                </a:lnTo>
                <a:lnTo>
                  <a:pt x="229483" y="2726454"/>
                </a:lnTo>
                <a:lnTo>
                  <a:pt x="221815" y="2713832"/>
                </a:lnTo>
                <a:cubicBezTo>
                  <a:pt x="80353" y="2453425"/>
                  <a:pt x="0" y="2155005"/>
                  <a:pt x="0" y="1837818"/>
                </a:cubicBezTo>
                <a:cubicBezTo>
                  <a:pt x="0" y="822819"/>
                  <a:pt x="822819" y="0"/>
                  <a:pt x="1837818" y="0"/>
                </a:cubicBezTo>
                <a:close/>
              </a:path>
            </a:pathLst>
          </a:custGeom>
          <a:noFill/>
        </p:spPr>
      </p:pic>
      <p:sp>
        <p:nvSpPr>
          <p:cNvPr id="14" name="Date Placeholder 6">
            <a:extLst>
              <a:ext uri="{FF2B5EF4-FFF2-40B4-BE49-F238E27FC236}">
                <a16:creationId xmlns:a16="http://schemas.microsoft.com/office/drawing/2014/main" id="{1963842A-52F1-4501-9F56-96A4E3FF15A4}"/>
              </a:ext>
            </a:extLst>
          </p:cNvPr>
          <p:cNvSpPr txBox="1">
            <a:spLocks/>
          </p:cNvSpPr>
          <p:nvPr/>
        </p:nvSpPr>
        <p:spPr>
          <a:xfrm>
            <a:off x="0" y="6492875"/>
            <a:ext cx="1377304" cy="365125"/>
          </a:xfrm>
          <a:prstGeom prst="rect">
            <a:avLst/>
          </a:prstGeom>
        </p:spPr>
        <p:txBody>
          <a:bodyPr vert="horz" lIns="91440" tIns="45720" rIns="91440" bIns="45720" rtlCol="0" anchor="ctr">
            <a:norm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fld id="{6FCA8E82-58CD-E045-8B98-B7A85B79B752}" type="datetime4">
              <a:rPr lang="en-US" sz="1100" b="1" smtClean="0">
                <a:solidFill>
                  <a:schemeClr val="bg1">
                    <a:alpha val="80000"/>
                  </a:schemeClr>
                </a:solidFill>
              </a:rPr>
              <a:pPr>
                <a:spcAft>
                  <a:spcPts val="600"/>
                </a:spcAft>
              </a:pPr>
              <a:t>February 9, 2024</a:t>
            </a:fld>
            <a:endParaRPr lang="en-US" sz="1100" b="1">
              <a:solidFill>
                <a:schemeClr val="bg1">
                  <a:alpha val="80000"/>
                </a:schemeClr>
              </a:solidFill>
            </a:endParaRPr>
          </a:p>
        </p:txBody>
      </p:sp>
    </p:spTree>
    <p:extLst>
      <p:ext uri="{BB962C8B-B14F-4D97-AF65-F5344CB8AC3E}">
        <p14:creationId xmlns:p14="http://schemas.microsoft.com/office/powerpoint/2010/main" val="9520746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4A4FE-F818-A161-8C3A-4641C26C333F}"/>
              </a:ext>
            </a:extLst>
          </p:cNvPr>
          <p:cNvSpPr>
            <a:spLocks noGrp="1"/>
          </p:cNvSpPr>
          <p:nvPr>
            <p:ph type="title"/>
          </p:nvPr>
        </p:nvSpPr>
        <p:spPr>
          <a:xfrm>
            <a:off x="4946088" y="571805"/>
            <a:ext cx="3466640" cy="1225379"/>
          </a:xfrm>
        </p:spPr>
        <p:txBody>
          <a:bodyPr vert="horz" lIns="91440" tIns="45720" rIns="91440" bIns="45720" rtlCol="0" anchor="ctr">
            <a:normAutofit fontScale="90000"/>
          </a:bodyPr>
          <a:lstStyle/>
          <a:p>
            <a:r>
              <a:rPr lang="en-US" kern="1200">
                <a:solidFill>
                  <a:schemeClr val="bg1"/>
                </a:solidFill>
                <a:latin typeface="+mj-lt"/>
                <a:ea typeface="+mj-ea"/>
                <a:cs typeface="+mj-cs"/>
              </a:rPr>
              <a:t>Construction</a:t>
            </a:r>
            <a:br>
              <a:rPr lang="en-US" kern="1200">
                <a:solidFill>
                  <a:schemeClr val="bg1"/>
                </a:solidFill>
                <a:latin typeface="+mj-lt"/>
                <a:ea typeface="+mj-ea"/>
                <a:cs typeface="+mj-cs"/>
              </a:rPr>
            </a:br>
            <a:r>
              <a:rPr lang="en-US" kern="1200">
                <a:solidFill>
                  <a:schemeClr val="bg1"/>
                </a:solidFill>
                <a:latin typeface="+mj-lt"/>
                <a:ea typeface="+mj-ea"/>
                <a:cs typeface="+mj-cs"/>
              </a:rPr>
              <a:t>Oversight</a:t>
            </a:r>
          </a:p>
        </p:txBody>
      </p:sp>
      <p:sp>
        <p:nvSpPr>
          <p:cNvPr id="7" name="Date Placeholder 6">
            <a:extLst>
              <a:ext uri="{FF2B5EF4-FFF2-40B4-BE49-F238E27FC236}">
                <a16:creationId xmlns:a16="http://schemas.microsoft.com/office/drawing/2014/main" id="{7B1E431E-85B5-53E4-2A49-F9B6ACD76CB3}"/>
              </a:ext>
            </a:extLst>
          </p:cNvPr>
          <p:cNvSpPr>
            <a:spLocks noGrp="1"/>
          </p:cNvSpPr>
          <p:nvPr>
            <p:ph type="dt" sz="half" idx="11"/>
          </p:nvPr>
        </p:nvSpPr>
        <p:spPr/>
        <p:txBody>
          <a:bodyPr vert="horz" lIns="91440" tIns="45720" rIns="91440" bIns="45720" rtlCol="0" anchor="ctr">
            <a:normAutofit lnSpcReduction="10000"/>
          </a:bodyPr>
          <a:lstStyle/>
          <a:p>
            <a:pPr>
              <a:spcAft>
                <a:spcPts val="600"/>
              </a:spcAft>
            </a:pPr>
            <a:fld id="{6FCA8E82-58CD-E045-8B98-B7A85B79B752}" type="datetime4">
              <a:rPr lang="en-US" sz="1100" b="1">
                <a:solidFill>
                  <a:schemeClr val="bg1">
                    <a:alpha val="80000"/>
                  </a:schemeClr>
                </a:solidFill>
              </a:rPr>
              <a:pPr>
                <a:spcAft>
                  <a:spcPts val="600"/>
                </a:spcAft>
              </a:pPr>
              <a:t>February 9, 2024</a:t>
            </a:fld>
            <a:endParaRPr lang="en-US" sz="1100" b="1">
              <a:solidFill>
                <a:schemeClr val="bg1">
                  <a:alpha val="80000"/>
                </a:schemeClr>
              </a:solidFill>
            </a:endParaRPr>
          </a:p>
        </p:txBody>
      </p:sp>
      <p:sp>
        <p:nvSpPr>
          <p:cNvPr id="8" name="Footer Placeholder 7">
            <a:extLst>
              <a:ext uri="{FF2B5EF4-FFF2-40B4-BE49-F238E27FC236}">
                <a16:creationId xmlns:a16="http://schemas.microsoft.com/office/drawing/2014/main" id="{BEFEA490-A39F-008D-6593-19A54D73B6C8}"/>
              </a:ext>
            </a:extLst>
          </p:cNvPr>
          <p:cNvSpPr>
            <a:spLocks noGrp="1"/>
          </p:cNvSpPr>
          <p:nvPr>
            <p:ph type="ftr" sz="quarter" idx="12"/>
          </p:nvPr>
        </p:nvSpPr>
        <p:spPr/>
        <p:txBody>
          <a:bodyPr vert="horz" lIns="91440" tIns="45720" rIns="91440" bIns="45720" rtlCol="0" anchor="ctr">
            <a:normAutofit lnSpcReduction="10000"/>
          </a:bodyPr>
          <a:lstStyle/>
          <a:p>
            <a:pPr algn="r">
              <a:spcAft>
                <a:spcPts val="600"/>
              </a:spcAft>
            </a:pPr>
            <a:r>
              <a:rPr lang="en-US" sz="1100" kern="1200">
                <a:solidFill>
                  <a:schemeClr val="tx1">
                    <a:alpha val="75000"/>
                  </a:schemeClr>
                </a:solidFill>
                <a:latin typeface="+mn-lt"/>
                <a:ea typeface="+mn-ea"/>
                <a:cs typeface="+mn-cs"/>
              </a:rPr>
              <a:t>Footer</a:t>
            </a:r>
            <a:endParaRPr lang="en-US" sz="1100" b="0" kern="1200">
              <a:solidFill>
                <a:schemeClr val="tx1">
                  <a:alpha val="75000"/>
                </a:schemeClr>
              </a:solidFill>
              <a:latin typeface="+mn-lt"/>
              <a:ea typeface="+mn-ea"/>
              <a:cs typeface="+mn-cs"/>
            </a:endParaRPr>
          </a:p>
        </p:txBody>
      </p:sp>
      <p:pic>
        <p:nvPicPr>
          <p:cNvPr id="13" name="Picture Placeholder 5" descr="A picture containing ground, sky, outdoor, construction&#10;&#10;Description automatically generated">
            <a:extLst>
              <a:ext uri="{FF2B5EF4-FFF2-40B4-BE49-F238E27FC236}">
                <a16:creationId xmlns:a16="http://schemas.microsoft.com/office/drawing/2014/main" id="{69F316F5-FB89-4C72-A7A8-5EAA16B34DD5}"/>
              </a:ext>
            </a:extLst>
          </p:cNvPr>
          <p:cNvPicPr>
            <a:picLocks noChangeAspect="1"/>
          </p:cNvPicPr>
          <p:nvPr/>
        </p:nvPicPr>
        <p:blipFill rotWithShape="1">
          <a:blip r:embed="rId2">
            <a:extLst>
              <a:ext uri="{28A0092B-C50C-407E-A947-70E740481C1C}">
                <a14:useLocalDpi xmlns:a14="http://schemas.microsoft.com/office/drawing/2010/main" val="0"/>
              </a:ext>
            </a:extLst>
          </a:blip>
          <a:srcRect t="2159" b="22841"/>
          <a:stretch/>
        </p:blipFill>
        <p:spPr>
          <a:xfrm>
            <a:off x="325091" y="212548"/>
            <a:ext cx="4447876" cy="2510937"/>
          </a:xfrm>
          <a:prstGeom prst="rect">
            <a:avLst/>
          </a:prstGeom>
          <a:noFill/>
        </p:spPr>
      </p:pic>
      <p:pic>
        <p:nvPicPr>
          <p:cNvPr id="14" name="Picture 13" descr="A picture containing outdoor, sky, grass, truck&#10;&#10;Description automatically generated">
            <a:extLst>
              <a:ext uri="{FF2B5EF4-FFF2-40B4-BE49-F238E27FC236}">
                <a16:creationId xmlns:a16="http://schemas.microsoft.com/office/drawing/2014/main" id="{C8DA947B-D591-4440-8F14-C7B15EE4EA1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710" y="2809517"/>
            <a:ext cx="3552021" cy="2656486"/>
          </a:xfrm>
          <a:prstGeom prst="rect">
            <a:avLst/>
          </a:prstGeom>
        </p:spPr>
      </p:pic>
      <p:sp>
        <p:nvSpPr>
          <p:cNvPr id="5" name="Text Placeholder 7">
            <a:extLst>
              <a:ext uri="{FF2B5EF4-FFF2-40B4-BE49-F238E27FC236}">
                <a16:creationId xmlns:a16="http://schemas.microsoft.com/office/drawing/2014/main" id="{F2FDAD9F-59BF-EF09-5D0D-2753E3814223}"/>
              </a:ext>
            </a:extLst>
          </p:cNvPr>
          <p:cNvSpPr txBox="1">
            <a:spLocks/>
          </p:cNvSpPr>
          <p:nvPr/>
        </p:nvSpPr>
        <p:spPr>
          <a:xfrm>
            <a:off x="5075230" y="2306729"/>
            <a:ext cx="2956624" cy="3662062"/>
          </a:xfrm>
          <a:prstGeom prst="rect">
            <a:avLst/>
          </a:prstGeom>
        </p:spPr>
        <p:txBody>
          <a:bodyPr vert="horz"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spcAft>
                <a:spcPts val="600"/>
              </a:spcAft>
            </a:pPr>
            <a:r>
              <a:rPr lang="en-US" sz="2200">
                <a:latin typeface="+mj-lt"/>
              </a:rPr>
              <a:t>Tools/Skills</a:t>
            </a:r>
            <a:endParaRPr lang="en-US" sz="2200">
              <a:latin typeface="+mj-lt"/>
              <a:ea typeface="Times New Roman" panose="02020603050405020304" pitchFamily="18" charset="0"/>
            </a:endParaRPr>
          </a:p>
          <a:p>
            <a:pPr marL="171450" indent="-171450">
              <a:lnSpc>
                <a:spcPct val="100000"/>
              </a:lnSpc>
              <a:spcBef>
                <a:spcPts val="0"/>
              </a:spcBef>
              <a:spcAft>
                <a:spcPts val="600"/>
              </a:spcAft>
            </a:pPr>
            <a:r>
              <a:rPr lang="en-US" sz="2200">
                <a:ea typeface="Calibri" panose="020F0502020204030204" pitchFamily="34" charset="0"/>
              </a:rPr>
              <a:t>Construction engineers are real-time problem solvers</a:t>
            </a:r>
          </a:p>
          <a:p>
            <a:pPr marL="171450" indent="-171450">
              <a:lnSpc>
                <a:spcPct val="100000"/>
              </a:lnSpc>
              <a:spcBef>
                <a:spcPts val="0"/>
              </a:spcBef>
              <a:spcAft>
                <a:spcPts val="600"/>
              </a:spcAft>
            </a:pPr>
            <a:r>
              <a:rPr lang="en-US" sz="2200">
                <a:ea typeface="Calibri" panose="020F0502020204030204" pitchFamily="34" charset="0"/>
              </a:rPr>
              <a:t>Working in a team environment is key to success</a:t>
            </a:r>
          </a:p>
          <a:p>
            <a:pPr marL="171450" indent="-171450">
              <a:lnSpc>
                <a:spcPct val="100000"/>
              </a:lnSpc>
              <a:spcBef>
                <a:spcPts val="0"/>
              </a:spcBef>
              <a:spcAft>
                <a:spcPts val="600"/>
              </a:spcAft>
            </a:pPr>
            <a:r>
              <a:rPr lang="en-US" sz="2200">
                <a:ea typeface="Calibri" panose="020F0502020204030204" pitchFamily="34" charset="0"/>
              </a:rPr>
              <a:t>Embrace technology! Innovation is rapidly changing our industry for the better!</a:t>
            </a:r>
          </a:p>
        </p:txBody>
      </p:sp>
      <p:sp>
        <p:nvSpPr>
          <p:cNvPr id="6" name="TextBox 5">
            <a:extLst>
              <a:ext uri="{FF2B5EF4-FFF2-40B4-BE49-F238E27FC236}">
                <a16:creationId xmlns:a16="http://schemas.microsoft.com/office/drawing/2014/main" id="{34857B64-2B72-513C-3036-C9F4A4225F5F}"/>
              </a:ext>
            </a:extLst>
          </p:cNvPr>
          <p:cNvSpPr txBox="1"/>
          <p:nvPr/>
        </p:nvSpPr>
        <p:spPr>
          <a:xfrm>
            <a:off x="8608290" y="3957898"/>
            <a:ext cx="2236690" cy="1508105"/>
          </a:xfrm>
          <a:prstGeom prst="rect">
            <a:avLst/>
          </a:prstGeom>
          <a:noFill/>
        </p:spPr>
        <p:txBody>
          <a:bodyPr wrap="square" lIns="91440" tIns="0" rIns="91440" bIns="45720" anchor="t">
            <a:spAutoFit/>
          </a:bodyPr>
          <a:lstStyle/>
          <a:p>
            <a:pPr marR="0" lvl="0">
              <a:spcAft>
                <a:spcPts val="600"/>
              </a:spcAft>
            </a:pPr>
            <a:r>
              <a:rPr lang="en-US" sz="2000">
                <a:solidFill>
                  <a:schemeClr val="bg1"/>
                </a:solidFill>
                <a:effectLst/>
                <a:latin typeface="+mj-lt"/>
                <a:ea typeface="Times New Roman" panose="02020603050405020304" pitchFamily="18" charset="0"/>
              </a:rPr>
              <a:t>Resources</a:t>
            </a:r>
          </a:p>
          <a:p>
            <a:pPr marL="171450" indent="-171450">
              <a:spcAft>
                <a:spcPts val="600"/>
              </a:spcAft>
              <a:buFont typeface="Arial" panose="020B0604020202020204" pitchFamily="34" charset="0"/>
              <a:buChar char="•"/>
            </a:pPr>
            <a:r>
              <a:rPr lang="en-US" sz="2000">
                <a:solidFill>
                  <a:schemeClr val="bg1"/>
                </a:solidFill>
                <a:ea typeface="Calibri" panose="020F0502020204030204" pitchFamily="34" charset="0"/>
                <a:hlinkClick r:id="rId4"/>
              </a:rPr>
              <a:t>MITA</a:t>
            </a:r>
            <a:endParaRPr lang="en-US" sz="2000">
              <a:solidFill>
                <a:schemeClr val="bg1"/>
              </a:solidFill>
              <a:effectLst/>
              <a:ea typeface="Calibri" panose="020F0502020204030204" pitchFamily="34" charset="0"/>
            </a:endParaRPr>
          </a:p>
          <a:p>
            <a:pPr marL="171450" indent="-171450">
              <a:spcAft>
                <a:spcPts val="600"/>
              </a:spcAft>
              <a:buFont typeface="Arial" panose="020B0604020202020204" pitchFamily="34" charset="0"/>
              <a:buChar char="•"/>
            </a:pPr>
            <a:r>
              <a:rPr lang="en-US" sz="2000">
                <a:solidFill>
                  <a:schemeClr val="bg1"/>
                </a:solidFill>
                <a:effectLst/>
                <a:ea typeface="Times New Roman" panose="02020603050405020304" pitchFamily="18" charset="0"/>
                <a:hlinkClick r:id="rId5"/>
              </a:rPr>
              <a:t>CMAA</a:t>
            </a:r>
            <a:endParaRPr lang="en-US" sz="2000">
              <a:solidFill>
                <a:schemeClr val="bg1"/>
              </a:solidFill>
              <a:effectLst/>
              <a:ea typeface="Times New Roman" panose="02020603050405020304" pitchFamily="18" charset="0"/>
            </a:endParaRPr>
          </a:p>
          <a:p>
            <a:pPr marL="171450" indent="-171450">
              <a:spcAft>
                <a:spcPts val="600"/>
              </a:spcAft>
              <a:buFont typeface="Arial" panose="020B0604020202020204" pitchFamily="34" charset="0"/>
              <a:buChar char="•"/>
            </a:pPr>
            <a:r>
              <a:rPr lang="en-US" sz="2000">
                <a:solidFill>
                  <a:schemeClr val="bg1"/>
                </a:solidFill>
                <a:effectLst/>
                <a:ea typeface="Times New Roman" panose="02020603050405020304" pitchFamily="18" charset="0"/>
                <a:hlinkClick r:id="rId6"/>
              </a:rPr>
              <a:t>Michigan DOT</a:t>
            </a:r>
            <a:endParaRPr lang="en-US" sz="2000">
              <a:solidFill>
                <a:schemeClr val="bg1"/>
              </a:solidFill>
              <a:effectLst/>
              <a:ea typeface="Times New Roman" panose="02020603050405020304" pitchFamily="18" charset="0"/>
            </a:endParaRPr>
          </a:p>
        </p:txBody>
      </p:sp>
      <p:sp>
        <p:nvSpPr>
          <p:cNvPr id="9" name="TextBox 8">
            <a:extLst>
              <a:ext uri="{FF2B5EF4-FFF2-40B4-BE49-F238E27FC236}">
                <a16:creationId xmlns:a16="http://schemas.microsoft.com/office/drawing/2014/main" id="{4F8EB045-C391-E59A-FBBF-FC448813FAF2}"/>
              </a:ext>
            </a:extLst>
          </p:cNvPr>
          <p:cNvSpPr txBox="1"/>
          <p:nvPr/>
        </p:nvSpPr>
        <p:spPr>
          <a:xfrm>
            <a:off x="8608290" y="293243"/>
            <a:ext cx="3363008" cy="3554819"/>
          </a:xfrm>
          <a:prstGeom prst="rect">
            <a:avLst/>
          </a:prstGeom>
          <a:noFill/>
        </p:spPr>
        <p:txBody>
          <a:bodyPr wrap="square" lIns="91440" tIns="45720" rIns="91440" bIns="45720" anchor="t">
            <a:spAutoFit/>
          </a:bodyPr>
          <a:lstStyle/>
          <a:p>
            <a:pPr marR="0" lvl="0">
              <a:spcBef>
                <a:spcPts val="0"/>
              </a:spcBef>
              <a:spcAft>
                <a:spcPts val="600"/>
              </a:spcAft>
            </a:pPr>
            <a:r>
              <a:rPr lang="en-US" sz="2200">
                <a:solidFill>
                  <a:schemeClr val="bg1"/>
                </a:solidFill>
                <a:effectLst/>
                <a:latin typeface="+mj-lt"/>
                <a:ea typeface="Times New Roman" panose="02020603050405020304" pitchFamily="18" charset="0"/>
              </a:rPr>
              <a:t>Advice</a:t>
            </a:r>
          </a:p>
          <a:p>
            <a:pPr marL="171450" indent="-171450">
              <a:buFont typeface="Arial" panose="020B0604020202020204" pitchFamily="34" charset="0"/>
              <a:buChar char="•"/>
            </a:pPr>
            <a:r>
              <a:rPr lang="en-US" sz="2200">
                <a:solidFill>
                  <a:schemeClr val="bg1"/>
                </a:solidFill>
                <a:effectLst/>
                <a:ea typeface="Times New Roman" panose="02020603050405020304" pitchFamily="18" charset="0"/>
              </a:rPr>
              <a:t>Construction oversight is rewarding work as team members are the front line to protecting </a:t>
            </a:r>
            <a:r>
              <a:rPr lang="en-US" sz="2200">
                <a:solidFill>
                  <a:schemeClr val="bg1"/>
                </a:solidFill>
                <a:ea typeface="Times New Roman" panose="02020603050405020304" pitchFamily="18" charset="0"/>
              </a:rPr>
              <a:t>public health and safety.  If you are detail oriented, love solving problems and enjoy the outdoors, this may be a great career!</a:t>
            </a:r>
            <a:endParaRPr lang="en-US" sz="2200">
              <a:solidFill>
                <a:schemeClr val="bg1"/>
              </a:solidFill>
              <a:effectLst/>
              <a:ea typeface="Times New Roman" panose="02020603050405020304" pitchFamily="18" charset="0"/>
            </a:endParaRPr>
          </a:p>
        </p:txBody>
      </p:sp>
    </p:spTree>
    <p:extLst>
      <p:ext uri="{BB962C8B-B14F-4D97-AF65-F5344CB8AC3E}">
        <p14:creationId xmlns:p14="http://schemas.microsoft.com/office/powerpoint/2010/main" val="22526224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7C8A152-DEF5-4B7E-BAC8-C6BAB652B64F}"/>
              </a:ext>
            </a:extLst>
          </p:cNvPr>
          <p:cNvSpPr>
            <a:spLocks noGrp="1"/>
          </p:cNvSpPr>
          <p:nvPr>
            <p:ph type="title"/>
          </p:nvPr>
        </p:nvSpPr>
        <p:spPr>
          <a:xfrm>
            <a:off x="941277" y="549243"/>
            <a:ext cx="7727895" cy="1043041"/>
          </a:xfrm>
        </p:spPr>
        <p:txBody>
          <a:bodyPr>
            <a:normAutofit/>
          </a:bodyPr>
          <a:lstStyle/>
          <a:p>
            <a:r>
              <a:rPr lang="en-US"/>
              <a:t>Career Basic Building Blocks</a:t>
            </a:r>
            <a:br>
              <a:rPr lang="en-US"/>
            </a:br>
            <a:r>
              <a:rPr lang="en-US" sz="3200"/>
              <a:t>Steps to Learn More:</a:t>
            </a:r>
          </a:p>
        </p:txBody>
      </p:sp>
      <p:sp>
        <p:nvSpPr>
          <p:cNvPr id="4" name="Date Placeholder 3">
            <a:extLst>
              <a:ext uri="{FF2B5EF4-FFF2-40B4-BE49-F238E27FC236}">
                <a16:creationId xmlns:a16="http://schemas.microsoft.com/office/drawing/2014/main" id="{0EDAEB99-D9DC-419A-AA2F-CC35EEE277D6}"/>
              </a:ext>
            </a:extLst>
          </p:cNvPr>
          <p:cNvSpPr>
            <a:spLocks noGrp="1"/>
          </p:cNvSpPr>
          <p:nvPr>
            <p:ph type="dt" sz="half" idx="11"/>
          </p:nvPr>
        </p:nvSpPr>
        <p:spPr/>
        <p:txBody>
          <a:bodyPr/>
          <a:lstStyle/>
          <a:p>
            <a:fld id="{6FCA8E82-58CD-E045-8B98-B7A85B79B752}" type="datetime4">
              <a:rPr lang="en-US" smtClean="0"/>
              <a:pPr/>
              <a:t>February 9, 2024</a:t>
            </a:fld>
            <a:endParaRPr lang="en-US">
              <a:latin typeface="+mn-lt"/>
            </a:endParaRPr>
          </a:p>
        </p:txBody>
      </p:sp>
      <p:sp>
        <p:nvSpPr>
          <p:cNvPr id="6" name="Slide Number Placeholder 5">
            <a:extLst>
              <a:ext uri="{FF2B5EF4-FFF2-40B4-BE49-F238E27FC236}">
                <a16:creationId xmlns:a16="http://schemas.microsoft.com/office/drawing/2014/main" id="{F154EE8E-3A9D-4562-BEF3-17DA47982257}"/>
              </a:ext>
            </a:extLst>
          </p:cNvPr>
          <p:cNvSpPr>
            <a:spLocks noGrp="1"/>
          </p:cNvSpPr>
          <p:nvPr>
            <p:ph type="sldNum" sz="quarter" idx="13"/>
          </p:nvPr>
        </p:nvSpPr>
        <p:spPr/>
        <p:txBody>
          <a:bodyPr/>
          <a:lstStyle/>
          <a:p>
            <a:fld id="{294A09A9-5501-47C1-A89A-A340965A2BE2}" type="slidenum">
              <a:rPr lang="en-US" smtClean="0"/>
              <a:pPr/>
              <a:t>31</a:t>
            </a:fld>
            <a:endParaRPr lang="en-US">
              <a:latin typeface="+mn-lt"/>
            </a:endParaRPr>
          </a:p>
        </p:txBody>
      </p:sp>
      <p:graphicFrame>
        <p:nvGraphicFramePr>
          <p:cNvPr id="7" name="Content Placeholder 2">
            <a:extLst>
              <a:ext uri="{FF2B5EF4-FFF2-40B4-BE49-F238E27FC236}">
                <a16:creationId xmlns:a16="http://schemas.microsoft.com/office/drawing/2014/main" id="{4D60FA32-64EF-4C0D-9CC7-B54DF5168FA5}"/>
              </a:ext>
            </a:extLst>
          </p:cNvPr>
          <p:cNvGraphicFramePr>
            <a:graphicFrameLocks/>
          </p:cNvGraphicFramePr>
          <p:nvPr>
            <p:extLst>
              <p:ext uri="{D42A27DB-BD31-4B8C-83A1-F6EECF244321}">
                <p14:modId xmlns:p14="http://schemas.microsoft.com/office/powerpoint/2010/main" val="2030376138"/>
              </p:ext>
            </p:extLst>
          </p:nvPr>
        </p:nvGraphicFramePr>
        <p:xfrm>
          <a:off x="2434452" y="1711945"/>
          <a:ext cx="7201559" cy="43990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774331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4A4FE-F818-A161-8C3A-4641C26C333F}"/>
              </a:ext>
            </a:extLst>
          </p:cNvPr>
          <p:cNvSpPr>
            <a:spLocks noGrp="1"/>
          </p:cNvSpPr>
          <p:nvPr>
            <p:ph type="title"/>
          </p:nvPr>
        </p:nvSpPr>
        <p:spPr/>
        <p:txBody>
          <a:bodyPr/>
          <a:lstStyle/>
          <a:p>
            <a:r>
              <a:rPr lang="en-US"/>
              <a:t>Template</a:t>
            </a:r>
          </a:p>
        </p:txBody>
      </p:sp>
      <p:sp>
        <p:nvSpPr>
          <p:cNvPr id="7" name="Date Placeholder 6">
            <a:extLst>
              <a:ext uri="{FF2B5EF4-FFF2-40B4-BE49-F238E27FC236}">
                <a16:creationId xmlns:a16="http://schemas.microsoft.com/office/drawing/2014/main" id="{7B1E431E-85B5-53E4-2A49-F9B6ACD76CB3}"/>
              </a:ext>
            </a:extLst>
          </p:cNvPr>
          <p:cNvSpPr>
            <a:spLocks noGrp="1"/>
          </p:cNvSpPr>
          <p:nvPr>
            <p:ph type="dt" sz="half" idx="14"/>
          </p:nvPr>
        </p:nvSpPr>
        <p:spPr/>
        <p:txBody>
          <a:bodyPr/>
          <a:lstStyle/>
          <a:p>
            <a:fld id="{6FCA8E82-58CD-E045-8B98-B7A85B79B752}" type="datetime4">
              <a:rPr lang="en-US" smtClean="0"/>
              <a:pPr/>
              <a:t>February 9, 2024</a:t>
            </a:fld>
            <a:endParaRPr lang="en-US">
              <a:latin typeface="+mn-lt"/>
            </a:endParaRPr>
          </a:p>
        </p:txBody>
      </p:sp>
      <p:sp>
        <p:nvSpPr>
          <p:cNvPr id="9" name="Slide Number Placeholder 8">
            <a:extLst>
              <a:ext uri="{FF2B5EF4-FFF2-40B4-BE49-F238E27FC236}">
                <a16:creationId xmlns:a16="http://schemas.microsoft.com/office/drawing/2014/main" id="{0CA20F39-7345-96EF-BD5E-C32EC8CAA4BC}"/>
              </a:ext>
            </a:extLst>
          </p:cNvPr>
          <p:cNvSpPr>
            <a:spLocks noGrp="1"/>
          </p:cNvSpPr>
          <p:nvPr>
            <p:ph type="sldNum" sz="quarter" idx="16"/>
          </p:nvPr>
        </p:nvSpPr>
        <p:spPr/>
        <p:txBody>
          <a:bodyPr/>
          <a:lstStyle/>
          <a:p>
            <a:fld id="{294A09A9-5501-47C1-A89A-A340965A2BE2}" type="slidenum">
              <a:rPr lang="en-US" dirty="0" smtClean="0"/>
              <a:pPr/>
              <a:t>32</a:t>
            </a:fld>
            <a:endParaRPr lang="en-US">
              <a:latin typeface="+mn-lt"/>
            </a:endParaRPr>
          </a:p>
        </p:txBody>
      </p:sp>
      <p:sp>
        <p:nvSpPr>
          <p:cNvPr id="11" name="Text Placeholder 1">
            <a:extLst>
              <a:ext uri="{FF2B5EF4-FFF2-40B4-BE49-F238E27FC236}">
                <a16:creationId xmlns:a16="http://schemas.microsoft.com/office/drawing/2014/main" id="{F2D3D0B8-3464-81DB-38AC-44CF6F117017}"/>
              </a:ext>
            </a:extLst>
          </p:cNvPr>
          <p:cNvSpPr txBox="1">
            <a:spLocks/>
          </p:cNvSpPr>
          <p:nvPr/>
        </p:nvSpPr>
        <p:spPr>
          <a:xfrm>
            <a:off x="872214" y="2140651"/>
            <a:ext cx="6314848" cy="3337695"/>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Wingdings" panose="05000000000000000000" pitchFamily="2" charset="2"/>
              <a:buChar char="§"/>
              <a:defRPr sz="28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ea typeface="+mn-lt"/>
                <a:cs typeface="+mn-lt"/>
              </a:rPr>
              <a:t>Page 1: Overview</a:t>
            </a:r>
          </a:p>
          <a:p>
            <a:r>
              <a:rPr lang="en-US">
                <a:ea typeface="+mn-lt"/>
                <a:cs typeface="+mn-lt"/>
              </a:rPr>
              <a:t>Page 2:</a:t>
            </a:r>
          </a:p>
          <a:p>
            <a:pPr lvl="1"/>
            <a:r>
              <a:rPr lang="en-US">
                <a:ea typeface="+mn-lt"/>
                <a:cs typeface="+mn-lt"/>
              </a:rPr>
              <a:t>Tools or skills to be successful in planning…..</a:t>
            </a:r>
          </a:p>
          <a:p>
            <a:pPr lvl="1"/>
            <a:r>
              <a:rPr lang="en-US">
                <a:ea typeface="+mn-lt"/>
                <a:cs typeface="+mn-lt"/>
              </a:rPr>
              <a:t>Follow up URLs or resources</a:t>
            </a:r>
          </a:p>
          <a:p>
            <a:endParaRPr lang="en-US"/>
          </a:p>
        </p:txBody>
      </p:sp>
    </p:spTree>
    <p:extLst>
      <p:ext uri="{BB962C8B-B14F-4D97-AF65-F5344CB8AC3E}">
        <p14:creationId xmlns:p14="http://schemas.microsoft.com/office/powerpoint/2010/main" val="104471777"/>
      </p:ext>
    </p:extLst>
  </p:cSld>
  <p:clrMapOvr>
    <a:masterClrMapping/>
  </p:clrMapOvr>
</p:sld>
</file>

<file path=ppt/theme/theme1.xml><?xml version="1.0" encoding="utf-8"?>
<a:theme xmlns:a="http://schemas.openxmlformats.org/drawingml/2006/main" name="ACEC_MI">
  <a:themeElements>
    <a:clrScheme name="Custom 17">
      <a:dk1>
        <a:sysClr val="windowText" lastClr="000000"/>
      </a:dk1>
      <a:lt1>
        <a:sysClr val="window" lastClr="FFFFFF"/>
      </a:lt1>
      <a:dk2>
        <a:srgbClr val="323232"/>
      </a:dk2>
      <a:lt2>
        <a:srgbClr val="8F3537"/>
      </a:lt2>
      <a:accent1>
        <a:srgbClr val="B26B02"/>
      </a:accent1>
      <a:accent2>
        <a:srgbClr val="D55816"/>
      </a:accent2>
      <a:accent3>
        <a:srgbClr val="F1A60F"/>
      </a:accent3>
      <a:accent4>
        <a:srgbClr val="B19C7D"/>
      </a:accent4>
      <a:accent5>
        <a:srgbClr val="7F5F52"/>
      </a:accent5>
      <a:accent6>
        <a:srgbClr val="F0783C"/>
      </a:accent6>
      <a:hlink>
        <a:srgbClr val="6B9F25"/>
      </a:hlink>
      <a:folHlink>
        <a:srgbClr val="B26B02"/>
      </a:folHlink>
    </a:clrScheme>
    <a:fontScheme name="Custom 175">
      <a:majorFont>
        <a:latin typeface="Franklin Gothic Demi"/>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EC_MI" id="{62F29BE9-BDCF-4097-B584-B5DDE013E68E}" vid="{AB5833C3-325A-4C82-AA64-2DF7370CD140}"/>
    </a:ext>
  </a:extLst>
</a:theme>
</file>

<file path=ppt/theme/theme2.xml><?xml version="1.0" encoding="utf-8"?>
<a:theme xmlns:a="http://schemas.openxmlformats.org/drawingml/2006/main" name="ACEC_MI">
  <a:themeElements>
    <a:clrScheme name="Custom 17">
      <a:dk1>
        <a:sysClr val="windowText" lastClr="000000"/>
      </a:dk1>
      <a:lt1>
        <a:sysClr val="window" lastClr="FFFFFF"/>
      </a:lt1>
      <a:dk2>
        <a:srgbClr val="323232"/>
      </a:dk2>
      <a:lt2>
        <a:srgbClr val="8F3537"/>
      </a:lt2>
      <a:accent1>
        <a:srgbClr val="B26B02"/>
      </a:accent1>
      <a:accent2>
        <a:srgbClr val="D55816"/>
      </a:accent2>
      <a:accent3>
        <a:srgbClr val="F1A60F"/>
      </a:accent3>
      <a:accent4>
        <a:srgbClr val="B19C7D"/>
      </a:accent4>
      <a:accent5>
        <a:srgbClr val="7F5F52"/>
      </a:accent5>
      <a:accent6>
        <a:srgbClr val="F0783C"/>
      </a:accent6>
      <a:hlink>
        <a:srgbClr val="6B9F25"/>
      </a:hlink>
      <a:folHlink>
        <a:srgbClr val="B26B02"/>
      </a:folHlink>
    </a:clrScheme>
    <a:fontScheme name="Custom 175">
      <a:majorFont>
        <a:latin typeface="Franklin Gothic Demi"/>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EC_MI Presentation Template.potx" id="{CEB8B490-8EFC-4C17-A7E1-98C2E94F25FB}" vid="{54E733E6-9D70-413A-B5B9-7EA9DAD9E173}"/>
    </a:ext>
  </a:extLst>
</a:theme>
</file>

<file path=ppt/theme/theme3.xml><?xml version="1.0" encoding="utf-8"?>
<a:theme xmlns:a="http://schemas.openxmlformats.org/drawingml/2006/main" name="ACEC_MI">
  <a:themeElements>
    <a:clrScheme name="Custom 17">
      <a:dk1>
        <a:sysClr val="windowText" lastClr="000000"/>
      </a:dk1>
      <a:lt1>
        <a:sysClr val="window" lastClr="FFFFFF"/>
      </a:lt1>
      <a:dk2>
        <a:srgbClr val="323232"/>
      </a:dk2>
      <a:lt2>
        <a:srgbClr val="8F3537"/>
      </a:lt2>
      <a:accent1>
        <a:srgbClr val="B26B02"/>
      </a:accent1>
      <a:accent2>
        <a:srgbClr val="D55816"/>
      </a:accent2>
      <a:accent3>
        <a:srgbClr val="F1A60F"/>
      </a:accent3>
      <a:accent4>
        <a:srgbClr val="B19C7D"/>
      </a:accent4>
      <a:accent5>
        <a:srgbClr val="7F5F52"/>
      </a:accent5>
      <a:accent6>
        <a:srgbClr val="F0783C"/>
      </a:accent6>
      <a:hlink>
        <a:srgbClr val="6B9F25"/>
      </a:hlink>
      <a:folHlink>
        <a:srgbClr val="B26B02"/>
      </a:folHlink>
    </a:clrScheme>
    <a:fontScheme name="Custom 175">
      <a:majorFont>
        <a:latin typeface="Franklin Gothic Demi"/>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EC_MI Presentation Template_AMY EDITS.potx  -  Read-Only" id="{5C79E80A-767A-4707-B1F3-0721D00E4CD7}" vid="{FFDCF2FD-F11F-4BB6-B6BA-8A5D431E562D}"/>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e5c9990-b49e-448a-b875-e21915279809" xsi:nil="true"/>
    <lcf76f155ced4ddcb4097134ff3c332f xmlns="55d254db-78af-4d74-b171-098844b5d48a">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82293346A1FF64C9DD52E6C0D110A56" ma:contentTypeVersion="13" ma:contentTypeDescription="Create a new document." ma:contentTypeScope="" ma:versionID="f2100cc439df68a21ed091a93e6ca983">
  <xsd:schema xmlns:xsd="http://www.w3.org/2001/XMLSchema" xmlns:xs="http://www.w3.org/2001/XMLSchema" xmlns:p="http://schemas.microsoft.com/office/2006/metadata/properties" xmlns:ns2="55d254db-78af-4d74-b171-098844b5d48a" xmlns:ns3="2e5c9990-b49e-448a-b875-e21915279809" targetNamespace="http://schemas.microsoft.com/office/2006/metadata/properties" ma:root="true" ma:fieldsID="eb26da7717865114e9c910927b022375" ns2:_="" ns3:_="">
    <xsd:import namespace="55d254db-78af-4d74-b171-098844b5d48a"/>
    <xsd:import namespace="2e5c9990-b49e-448a-b875-e21915279809"/>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DateTaken" minOccurs="0"/>
                <xsd:element ref="ns2:MediaLengthInSeconds"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5d254db-78af-4d74-b171-098844b5d48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c4be52d9-789b-4da3-b6f0-25bf7c719a1f" ma:termSetId="09814cd3-568e-fe90-9814-8d621ff8fb84" ma:anchorId="fba54fb3-c3e1-fe81-a776-ca4b69148c4d" ma:open="true" ma:isKeyword="false">
      <xsd:complexType>
        <xsd:sequence>
          <xsd:element ref="pc:Terms" minOccurs="0" maxOccurs="1"/>
        </xsd:sequence>
      </xsd:complexType>
    </xsd:element>
    <xsd:element name="MediaServiceDateTaken" ma:index="13" nillable="true" ma:displayName="MediaServiceDateTaken" ma:hidden="true" ma:indexed="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e5c9990-b49e-448a-b875-e21915279809"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fb09e6fb-a302-46ec-a5c4-6fed1f9ecdb2}" ma:internalName="TaxCatchAll" ma:showField="CatchAllData" ma:web="2e5c9990-b49e-448a-b875-e2191527980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9EC1AB0-9704-404D-B6D3-819D938AC55B}">
  <ds:schemaRefs>
    <ds:schemaRef ds:uri="16c05727-aa75-4e4a-9b5f-8a80a1165891"/>
    <ds:schemaRef ds:uri="2e5c9990-b49e-448a-b875-e21915279809"/>
    <ds:schemaRef ds:uri="55d254db-78af-4d74-b171-098844b5d48a"/>
    <ds:schemaRef ds:uri="71af3243-3dd4-4a8d-8c0d-dd76da1f02a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1D20B6E4-879E-4E6C-BDE7-261540CD3765}">
  <ds:schemaRefs>
    <ds:schemaRef ds:uri="http://schemas.microsoft.com/sharepoint/v3/contenttype/forms"/>
  </ds:schemaRefs>
</ds:datastoreItem>
</file>

<file path=customXml/itemProps3.xml><?xml version="1.0" encoding="utf-8"?>
<ds:datastoreItem xmlns:ds="http://schemas.openxmlformats.org/officeDocument/2006/customXml" ds:itemID="{8A181300-B270-4420-9AA9-E6462DC36F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5d254db-78af-4d74-b171-098844b5d48a"/>
    <ds:schemaRef ds:uri="2e5c9990-b49e-448a-b875-e2191527980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ACEC_MI</Template>
  <TotalTime>0</TotalTime>
  <Words>2353</Words>
  <Application>Microsoft Office PowerPoint</Application>
  <PresentationFormat>Widescreen</PresentationFormat>
  <Paragraphs>328</Paragraphs>
  <Slides>32</Slides>
  <Notes>0</Notes>
  <HiddenSlides>1</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32</vt:i4>
      </vt:variant>
    </vt:vector>
  </HeadingPairs>
  <TitlesOfParts>
    <vt:vector size="42" baseType="lpstr">
      <vt:lpstr>Arial</vt:lpstr>
      <vt:lpstr>Arial,Sans-Serif</vt:lpstr>
      <vt:lpstr>Calibri</vt:lpstr>
      <vt:lpstr>Franklin Gothic Book</vt:lpstr>
      <vt:lpstr>Franklin Gothic Demi</vt:lpstr>
      <vt:lpstr>Times New Roman</vt:lpstr>
      <vt:lpstr>Wingdings</vt:lpstr>
      <vt:lpstr>ACEC_MI</vt:lpstr>
      <vt:lpstr>ACEC_MI</vt:lpstr>
      <vt:lpstr>ACEC_MI</vt:lpstr>
      <vt:lpstr>Instructions: Careers that Make a Difference</vt:lpstr>
      <vt:lpstr>Careers that Make a Difference</vt:lpstr>
      <vt:lpstr>  Want to make a difference in your community?</vt:lpstr>
      <vt:lpstr>Career Types</vt:lpstr>
      <vt:lpstr>Discipline Areas that Make a Difference in Our Communities</vt:lpstr>
      <vt:lpstr>Planning</vt:lpstr>
      <vt:lpstr>Planning</vt:lpstr>
      <vt:lpstr>PowerPoint Presentation</vt:lpstr>
      <vt:lpstr>Environmental Planners </vt:lpstr>
      <vt:lpstr>Environmental</vt:lpstr>
      <vt:lpstr>Traffic Engineering</vt:lpstr>
      <vt:lpstr>Traffic Engineering</vt:lpstr>
      <vt:lpstr>PowerPoint Presentation</vt:lpstr>
      <vt:lpstr>Survey</vt:lpstr>
      <vt:lpstr>Roadway Design</vt:lpstr>
      <vt:lpstr>Roadway Design</vt:lpstr>
      <vt:lpstr>Drainage Engineering</vt:lpstr>
      <vt:lpstr>Drainage Engineers</vt:lpstr>
      <vt:lpstr>Geotechnical</vt:lpstr>
      <vt:lpstr>Geotechnical</vt:lpstr>
      <vt:lpstr>Mechanical Engineering</vt:lpstr>
      <vt:lpstr>Mechanical Engineering</vt:lpstr>
      <vt:lpstr>Electrical Engineering</vt:lpstr>
      <vt:lpstr>Electrical Engineering</vt:lpstr>
      <vt:lpstr>PowerPoint Presentation</vt:lpstr>
      <vt:lpstr>Structural Engineering</vt:lpstr>
      <vt:lpstr>Architecture </vt:lpstr>
      <vt:lpstr>Architecture </vt:lpstr>
      <vt:lpstr>Construction Oversight</vt:lpstr>
      <vt:lpstr>Construction Oversight</vt:lpstr>
      <vt:lpstr>Career Basic Building Blocks Steps to Learn More:</vt:lpstr>
      <vt:lpstr>Template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Careers that Make a Difference?</dc:title>
  <dc:creator>Olivia Finkelstein</dc:creator>
  <cp:lastModifiedBy>Mark McRobie</cp:lastModifiedBy>
  <cp:revision>1</cp:revision>
  <dcterms:created xsi:type="dcterms:W3CDTF">2022-12-15T16:45:45Z</dcterms:created>
  <dcterms:modified xsi:type="dcterms:W3CDTF">2024-02-09T12:50:41Z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0x010100382293346A1FF64C9DD52E6C0D110A56</vt:lpwstr>
  </property>
  <property fmtid="{D5CDD505-2E9C-101B-9397-08002B2CF9AE}" pid="3" name="MediaServiceImageTags">
    <vt:lpwstr/>
  </property>
</Properties>
</file>